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6" r:id="rId4"/>
  </p:sldMasterIdLst>
  <p:notesMasterIdLst>
    <p:notesMasterId r:id="rId117"/>
  </p:notesMasterIdLst>
  <p:handoutMasterIdLst>
    <p:handoutMasterId r:id="rId118"/>
  </p:handoutMasterIdLst>
  <p:sldIdLst>
    <p:sldId id="408" r:id="rId5"/>
    <p:sldId id="409" r:id="rId6"/>
    <p:sldId id="413" r:id="rId7"/>
    <p:sldId id="257" r:id="rId8"/>
    <p:sldId id="400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3" r:id="rId18"/>
    <p:sldId id="411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521" r:id="rId32"/>
    <p:sldId id="436" r:id="rId33"/>
    <p:sldId id="437" r:id="rId34"/>
    <p:sldId id="438" r:id="rId35"/>
    <p:sldId id="439" r:id="rId36"/>
    <p:sldId id="520" r:id="rId37"/>
    <p:sldId id="518" r:id="rId38"/>
    <p:sldId id="440" r:id="rId39"/>
    <p:sldId id="441" r:id="rId40"/>
    <p:sldId id="515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516" r:id="rId50"/>
    <p:sldId id="450" r:id="rId51"/>
    <p:sldId id="451" r:id="rId52"/>
    <p:sldId id="519" r:id="rId53"/>
    <p:sldId id="452" r:id="rId54"/>
    <p:sldId id="453" r:id="rId55"/>
    <p:sldId id="454" r:id="rId56"/>
    <p:sldId id="459" r:id="rId57"/>
    <p:sldId id="456" r:id="rId58"/>
    <p:sldId id="457" r:id="rId59"/>
    <p:sldId id="458" r:id="rId60"/>
    <p:sldId id="455" r:id="rId61"/>
    <p:sldId id="462" r:id="rId62"/>
    <p:sldId id="463" r:id="rId63"/>
    <p:sldId id="464" r:id="rId64"/>
    <p:sldId id="465" r:id="rId65"/>
    <p:sldId id="467" r:id="rId66"/>
    <p:sldId id="522" r:id="rId67"/>
    <p:sldId id="513" r:id="rId68"/>
    <p:sldId id="523" r:id="rId69"/>
    <p:sldId id="468" r:id="rId70"/>
    <p:sldId id="525" r:id="rId71"/>
    <p:sldId id="469" r:id="rId72"/>
    <p:sldId id="526" r:id="rId73"/>
    <p:sldId id="470" r:id="rId74"/>
    <p:sldId id="527" r:id="rId75"/>
    <p:sldId id="472" r:id="rId76"/>
    <p:sldId id="492" r:id="rId77"/>
    <p:sldId id="505" r:id="rId78"/>
    <p:sldId id="528" r:id="rId79"/>
    <p:sldId id="473" r:id="rId80"/>
    <p:sldId id="493" r:id="rId81"/>
    <p:sldId id="529" r:id="rId82"/>
    <p:sldId id="474" r:id="rId83"/>
    <p:sldId id="530" r:id="rId84"/>
    <p:sldId id="475" r:id="rId85"/>
    <p:sldId id="531" r:id="rId86"/>
    <p:sldId id="476" r:id="rId87"/>
    <p:sldId id="532" r:id="rId88"/>
    <p:sldId id="477" r:id="rId89"/>
    <p:sldId id="478" r:id="rId90"/>
    <p:sldId id="479" r:id="rId91"/>
    <p:sldId id="533" r:id="rId92"/>
    <p:sldId id="480" r:id="rId93"/>
    <p:sldId id="534" r:id="rId94"/>
    <p:sldId id="481" r:id="rId95"/>
    <p:sldId id="535" r:id="rId96"/>
    <p:sldId id="482" r:id="rId97"/>
    <p:sldId id="536" r:id="rId98"/>
    <p:sldId id="507" r:id="rId99"/>
    <p:sldId id="537" r:id="rId100"/>
    <p:sldId id="483" r:id="rId101"/>
    <p:sldId id="501" r:id="rId102"/>
    <p:sldId id="484" r:id="rId103"/>
    <p:sldId id="502" r:id="rId104"/>
    <p:sldId id="524" r:id="rId105"/>
    <p:sldId id="485" r:id="rId106"/>
    <p:sldId id="538" r:id="rId107"/>
    <p:sldId id="487" r:id="rId108"/>
    <p:sldId id="486" r:id="rId109"/>
    <p:sldId id="405" r:id="rId110"/>
    <p:sldId id="348" r:id="rId111"/>
    <p:sldId id="350" r:id="rId112"/>
    <p:sldId id="349" r:id="rId113"/>
    <p:sldId id="511" r:id="rId114"/>
    <p:sldId id="512" r:id="rId115"/>
    <p:sldId id="517" r:id="rId1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 Spaans" initials="" lastIdx="2" clrIdx="0"/>
  <p:cmAuthor id="1" name="David Zou" initials="" lastIdx="2" clrIdx="1"/>
  <p:cmAuthor id="2" name="Glen Daniels" initials="" lastIdx="1" clrIdx="2"/>
  <p:cmAuthor id="3" name="Groves, Matthew B." initials="GMB" lastIdx="11" clrIdx="3">
    <p:extLst>
      <p:ext uri="{19B8F6BF-5375-455C-9EA6-DF929625EA0E}">
        <p15:presenceInfo xmlns:p15="http://schemas.microsoft.com/office/powerpoint/2012/main" userId="S::matthew.b.groves@accenture.com::27797a4d-5e1a-4719-8971-91caa6bdbe6b" providerId="AD"/>
      </p:ext>
    </p:extLst>
  </p:cmAuthor>
  <p:cmAuthor id="4" name="Spaans, Anton" initials="SA" lastIdx="9" clrIdx="4">
    <p:extLst>
      <p:ext uri="{19B8F6BF-5375-455C-9EA6-DF929625EA0E}">
        <p15:presenceInfo xmlns:p15="http://schemas.microsoft.com/office/powerpoint/2012/main" userId="S::anton.spaans@accenture.com::ce5f6ebc-4905-4566-80fc-2a555f6341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BF1081-CE99-9D43-82C8-E267AB9492F1}" v="1439" dt="2019-04-05T20:48:49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9"/>
    <p:restoredTop sz="85731"/>
  </p:normalViewPr>
  <p:slideViewPr>
    <p:cSldViewPr snapToGrid="0">
      <p:cViewPr varScale="1">
        <p:scale>
          <a:sx n="146" d="100"/>
          <a:sy n="146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324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commentAuthors" Target="commentAuthor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ly, Adam" userId="9ef9005d-7323-45fc-a821-569f4abd4dd9" providerId="ADAL" clId="{B1DD1592-3444-E844-BDBA-27F8D2BC115A}"/>
    <pc:docChg chg="undo custSel addSld delSld modSld">
      <pc:chgData name="Daly, Adam" userId="9ef9005d-7323-45fc-a821-569f4abd4dd9" providerId="ADAL" clId="{B1DD1592-3444-E844-BDBA-27F8D2BC115A}" dt="2019-02-28T14:43:43.048" v="535" actId="2696"/>
      <pc:docMkLst>
        <pc:docMk/>
      </pc:docMkLst>
      <pc:sldChg chg="del">
        <pc:chgData name="Daly, Adam" userId="9ef9005d-7323-45fc-a821-569f4abd4dd9" providerId="ADAL" clId="{B1DD1592-3444-E844-BDBA-27F8D2BC115A}" dt="2019-02-28T14:43:43.047" v="534" actId="2696"/>
        <pc:sldMkLst>
          <pc:docMk/>
          <pc:sldMk cId="0" sldId="256"/>
        </pc:sldMkLst>
      </pc:sldChg>
      <pc:sldChg chg="addSp delSp modSp">
        <pc:chgData name="Daly, Adam" userId="9ef9005d-7323-45fc-a821-569f4abd4dd9" providerId="ADAL" clId="{B1DD1592-3444-E844-BDBA-27F8D2BC115A}" dt="2019-02-28T14:13:31.542" v="133" actId="108"/>
        <pc:sldMkLst>
          <pc:docMk/>
          <pc:sldMk cId="0" sldId="257"/>
        </pc:sldMkLst>
        <pc:spChg chg="add mod">
          <ac:chgData name="Daly, Adam" userId="9ef9005d-7323-45fc-a821-569f4abd4dd9" providerId="ADAL" clId="{B1DD1592-3444-E844-BDBA-27F8D2BC115A}" dt="2019-02-28T14:10:25.863" v="76" actId="1036"/>
          <ac:spMkLst>
            <pc:docMk/>
            <pc:sldMk cId="0" sldId="257"/>
            <ac:spMk id="7" creationId="{22B2786E-D5C0-6E4C-8D1F-03062EEE6315}"/>
          </ac:spMkLst>
        </pc:spChg>
        <pc:spChg chg="del">
          <ac:chgData name="Daly, Adam" userId="9ef9005d-7323-45fc-a821-569f4abd4dd9" providerId="ADAL" clId="{B1DD1592-3444-E844-BDBA-27F8D2BC115A}" dt="2019-02-28T14:06:24.150" v="2" actId="478"/>
          <ac:spMkLst>
            <pc:docMk/>
            <pc:sldMk cId="0" sldId="257"/>
            <ac:spMk id="93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0:21.974" v="71" actId="20577"/>
          <ac:spMkLst>
            <pc:docMk/>
            <pc:sldMk cId="0" sldId="257"/>
            <ac:spMk id="94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3:31.542" v="133" actId="108"/>
          <ac:spMkLst>
            <pc:docMk/>
            <pc:sldMk cId="0" sldId="257"/>
            <ac:spMk id="95" creationId="{00000000-0000-0000-0000-000000000000}"/>
          </ac:spMkLst>
        </pc:spChg>
        <pc:cxnChg chg="del">
          <ac:chgData name="Daly, Adam" userId="9ef9005d-7323-45fc-a821-569f4abd4dd9" providerId="ADAL" clId="{B1DD1592-3444-E844-BDBA-27F8D2BC115A}" dt="2019-02-28T14:10:10.301" v="63" actId="478"/>
          <ac:cxnSpMkLst>
            <pc:docMk/>
            <pc:sldMk cId="0" sldId="257"/>
            <ac:cxnSpMk id="96" creationId="{00000000-0000-0000-0000-000000000000}"/>
          </ac:cxnSpMkLst>
        </pc:cxnChg>
      </pc:sldChg>
      <pc:sldChg chg="del">
        <pc:chgData name="Daly, Adam" userId="9ef9005d-7323-45fc-a821-569f4abd4dd9" providerId="ADAL" clId="{B1DD1592-3444-E844-BDBA-27F8D2BC115A}" dt="2019-02-28T14:41:00.963" v="372" actId="2696"/>
        <pc:sldMkLst>
          <pc:docMk/>
          <pc:sldMk cId="0" sldId="258"/>
        </pc:sldMkLst>
      </pc:sldChg>
      <pc:sldChg chg="addSp modSp">
        <pc:chgData name="Daly, Adam" userId="9ef9005d-7323-45fc-a821-569f4abd4dd9" providerId="ADAL" clId="{B1DD1592-3444-E844-BDBA-27F8D2BC115A}" dt="2019-02-28T14:14:18.672" v="143" actId="114"/>
        <pc:sldMkLst>
          <pc:docMk/>
          <pc:sldMk cId="539300724" sldId="292"/>
        </pc:sldMkLst>
        <pc:spChg chg="mod">
          <ac:chgData name="Daly, Adam" userId="9ef9005d-7323-45fc-a821-569f4abd4dd9" providerId="ADAL" clId="{B1DD1592-3444-E844-BDBA-27F8D2BC115A}" dt="2019-02-28T14:14:18.672" v="143" actId="114"/>
          <ac:spMkLst>
            <pc:docMk/>
            <pc:sldMk cId="539300724" sldId="292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1:02.118" v="77"/>
          <ac:spMkLst>
            <pc:docMk/>
            <pc:sldMk cId="539300724" sldId="292"/>
            <ac:spMk id="6" creationId="{ADF9916B-8F43-BB48-98EA-B22AC70D23CF}"/>
          </ac:spMkLst>
        </pc:spChg>
        <pc:spChg chg="mod">
          <ac:chgData name="Daly, Adam" userId="9ef9005d-7323-45fc-a821-569f4abd4dd9" providerId="ADAL" clId="{B1DD1592-3444-E844-BDBA-27F8D2BC115A}" dt="2019-02-28T14:06:46.355" v="5" actId="108"/>
          <ac:spMkLst>
            <pc:docMk/>
            <pc:sldMk cId="539300724" sldId="292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4:43.669" v="147" actId="1076"/>
        <pc:sldMkLst>
          <pc:docMk/>
          <pc:sldMk cId="1568274410" sldId="296"/>
        </pc:sldMkLst>
        <pc:spChg chg="mod">
          <ac:chgData name="Daly, Adam" userId="9ef9005d-7323-45fc-a821-569f4abd4dd9" providerId="ADAL" clId="{B1DD1592-3444-E844-BDBA-27F8D2BC115A}" dt="2019-02-28T14:14:43.669" v="147" actId="1076"/>
          <ac:spMkLst>
            <pc:docMk/>
            <pc:sldMk cId="1568274410" sldId="296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1:09.014" v="78"/>
          <ac:spMkLst>
            <pc:docMk/>
            <pc:sldMk cId="1568274410" sldId="296"/>
            <ac:spMk id="6" creationId="{04F17C03-2444-ED4B-B0C8-4057D67A70F1}"/>
          </ac:spMkLst>
        </pc:spChg>
        <pc:spChg chg="mod">
          <ac:chgData name="Daly, Adam" userId="9ef9005d-7323-45fc-a821-569f4abd4dd9" providerId="ADAL" clId="{B1DD1592-3444-E844-BDBA-27F8D2BC115A}" dt="2019-02-28T14:06:51.547" v="6" actId="108"/>
          <ac:spMkLst>
            <pc:docMk/>
            <pc:sldMk cId="1568274410" sldId="296"/>
            <ac:spMk id="190" creationId="{00000000-0000-0000-0000-000000000000}"/>
          </ac:spMkLst>
        </pc:spChg>
      </pc:sldChg>
      <pc:sldChg chg="del">
        <pc:chgData name="Daly, Adam" userId="9ef9005d-7323-45fc-a821-569f4abd4dd9" providerId="ADAL" clId="{B1DD1592-3444-E844-BDBA-27F8D2BC115A}" dt="2019-02-28T14:41:23.450" v="386" actId="2696"/>
        <pc:sldMkLst>
          <pc:docMk/>
          <pc:sldMk cId="3674316614" sldId="297"/>
        </pc:sldMkLst>
      </pc:sldChg>
      <pc:sldChg chg="addSp modSp">
        <pc:chgData name="Daly, Adam" userId="9ef9005d-7323-45fc-a821-569f4abd4dd9" providerId="ADAL" clId="{B1DD1592-3444-E844-BDBA-27F8D2BC115A}" dt="2019-02-28T14:15:24.224" v="155" actId="113"/>
        <pc:sldMkLst>
          <pc:docMk/>
          <pc:sldMk cId="1652432075" sldId="298"/>
        </pc:sldMkLst>
        <pc:spChg chg="mod">
          <ac:chgData name="Daly, Adam" userId="9ef9005d-7323-45fc-a821-569f4abd4dd9" providerId="ADAL" clId="{B1DD1592-3444-E844-BDBA-27F8D2BC115A}" dt="2019-02-28T14:15:24.224" v="155" actId="113"/>
          <ac:spMkLst>
            <pc:docMk/>
            <pc:sldMk cId="1652432075" sldId="298"/>
            <ac:spMk id="4" creationId="{6975C3BD-DDBC-934F-BF52-022AEA55288F}"/>
          </ac:spMkLst>
        </pc:spChg>
        <pc:spChg chg="mod">
          <ac:chgData name="Daly, Adam" userId="9ef9005d-7323-45fc-a821-569f4abd4dd9" providerId="ADAL" clId="{B1DD1592-3444-E844-BDBA-27F8D2BC115A}" dt="2019-02-28T14:15:17.702" v="153" actId="1076"/>
          <ac:spMkLst>
            <pc:docMk/>
            <pc:sldMk cId="1652432075" sldId="298"/>
            <ac:spMk id="5" creationId="{D4B76CAD-04C5-B44F-ABDF-7AC0A91530BC}"/>
          </ac:spMkLst>
        </pc:spChg>
        <pc:spChg chg="add">
          <ac:chgData name="Daly, Adam" userId="9ef9005d-7323-45fc-a821-569f4abd4dd9" providerId="ADAL" clId="{B1DD1592-3444-E844-BDBA-27F8D2BC115A}" dt="2019-02-28T14:11:10.624" v="79"/>
          <ac:spMkLst>
            <pc:docMk/>
            <pc:sldMk cId="1652432075" sldId="298"/>
            <ac:spMk id="6" creationId="{A6205511-DCF7-8A47-8833-8F02348B053E}"/>
          </ac:spMkLst>
        </pc:spChg>
        <pc:spChg chg="mod">
          <ac:chgData name="Daly, Adam" userId="9ef9005d-7323-45fc-a821-569f4abd4dd9" providerId="ADAL" clId="{B1DD1592-3444-E844-BDBA-27F8D2BC115A}" dt="2019-02-28T14:06:55.411" v="7" actId="108"/>
          <ac:spMkLst>
            <pc:docMk/>
            <pc:sldMk cId="1652432075" sldId="298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5:17.702" v="153" actId="1076"/>
          <ac:spMkLst>
            <pc:docMk/>
            <pc:sldMk cId="1652432075" sldId="298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6:49.060" v="174" actId="1076"/>
        <pc:sldMkLst>
          <pc:docMk/>
          <pc:sldMk cId="2806961043" sldId="299"/>
        </pc:sldMkLst>
        <pc:spChg chg="mod">
          <ac:chgData name="Daly, Adam" userId="9ef9005d-7323-45fc-a821-569f4abd4dd9" providerId="ADAL" clId="{B1DD1592-3444-E844-BDBA-27F8D2BC115A}" dt="2019-02-28T14:16:49.060" v="174" actId="1076"/>
          <ac:spMkLst>
            <pc:docMk/>
            <pc:sldMk cId="2806961043" sldId="299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1:12.033" v="80"/>
          <ac:spMkLst>
            <pc:docMk/>
            <pc:sldMk cId="2806961043" sldId="299"/>
            <ac:spMk id="6" creationId="{DC60AA91-52C1-9C45-96E3-54DB44B7836A}"/>
          </ac:spMkLst>
        </pc:spChg>
        <pc:spChg chg="mod">
          <ac:chgData name="Daly, Adam" userId="9ef9005d-7323-45fc-a821-569f4abd4dd9" providerId="ADAL" clId="{B1DD1592-3444-E844-BDBA-27F8D2BC115A}" dt="2019-02-28T14:06:58.307" v="8" actId="108"/>
          <ac:spMkLst>
            <pc:docMk/>
            <pc:sldMk cId="2806961043" sldId="299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6:52.421" v="175" actId="1076"/>
        <pc:sldMkLst>
          <pc:docMk/>
          <pc:sldMk cId="2114853377" sldId="300"/>
        </pc:sldMkLst>
        <pc:spChg chg="mod">
          <ac:chgData name="Daly, Adam" userId="9ef9005d-7323-45fc-a821-569f4abd4dd9" providerId="ADAL" clId="{B1DD1592-3444-E844-BDBA-27F8D2BC115A}" dt="2019-02-28T14:16:52.421" v="175" actId="1076"/>
          <ac:spMkLst>
            <pc:docMk/>
            <pc:sldMk cId="2114853377" sldId="300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1:13.557" v="81"/>
          <ac:spMkLst>
            <pc:docMk/>
            <pc:sldMk cId="2114853377" sldId="300"/>
            <ac:spMk id="5" creationId="{D05EA2DC-E099-2B48-B73C-8A3D0F125D6D}"/>
          </ac:spMkLst>
        </pc:spChg>
        <pc:spChg chg="mod">
          <ac:chgData name="Daly, Adam" userId="9ef9005d-7323-45fc-a821-569f4abd4dd9" providerId="ADAL" clId="{B1DD1592-3444-E844-BDBA-27F8D2BC115A}" dt="2019-02-28T14:07:01.476" v="9" actId="108"/>
          <ac:spMkLst>
            <pc:docMk/>
            <pc:sldMk cId="2114853377" sldId="300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6:55.613" v="176" actId="1076"/>
        <pc:sldMkLst>
          <pc:docMk/>
          <pc:sldMk cId="3344961488" sldId="301"/>
        </pc:sldMkLst>
        <pc:spChg chg="mod">
          <ac:chgData name="Daly, Adam" userId="9ef9005d-7323-45fc-a821-569f4abd4dd9" providerId="ADAL" clId="{B1DD1592-3444-E844-BDBA-27F8D2BC115A}" dt="2019-02-28T14:16:55.613" v="176" actId="1076"/>
          <ac:spMkLst>
            <pc:docMk/>
            <pc:sldMk cId="3344961488" sldId="301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1:15.431" v="82"/>
          <ac:spMkLst>
            <pc:docMk/>
            <pc:sldMk cId="3344961488" sldId="301"/>
            <ac:spMk id="5" creationId="{3A043145-EC52-4E4E-A575-4AAA0B813B2B}"/>
          </ac:spMkLst>
        </pc:spChg>
        <pc:spChg chg="mod">
          <ac:chgData name="Daly, Adam" userId="9ef9005d-7323-45fc-a821-569f4abd4dd9" providerId="ADAL" clId="{B1DD1592-3444-E844-BDBA-27F8D2BC115A}" dt="2019-02-28T14:07:05.491" v="10" actId="108"/>
          <ac:spMkLst>
            <pc:docMk/>
            <pc:sldMk cId="3344961488" sldId="301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6:58.645" v="177" actId="1076"/>
        <pc:sldMkLst>
          <pc:docMk/>
          <pc:sldMk cId="1686812082" sldId="302"/>
        </pc:sldMkLst>
        <pc:spChg chg="mod">
          <ac:chgData name="Daly, Adam" userId="9ef9005d-7323-45fc-a821-569f4abd4dd9" providerId="ADAL" clId="{B1DD1592-3444-E844-BDBA-27F8D2BC115A}" dt="2019-02-28T14:16:58.645" v="177" actId="1076"/>
          <ac:spMkLst>
            <pc:docMk/>
            <pc:sldMk cId="1686812082" sldId="302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1:16.443" v="83"/>
          <ac:spMkLst>
            <pc:docMk/>
            <pc:sldMk cId="1686812082" sldId="302"/>
            <ac:spMk id="5" creationId="{497D089D-4675-D145-869B-7BDA3CEA19D0}"/>
          </ac:spMkLst>
        </pc:spChg>
        <pc:spChg chg="mod">
          <ac:chgData name="Daly, Adam" userId="9ef9005d-7323-45fc-a821-569f4abd4dd9" providerId="ADAL" clId="{B1DD1592-3444-E844-BDBA-27F8D2BC115A}" dt="2019-02-28T14:07:08.667" v="11" actId="108"/>
          <ac:spMkLst>
            <pc:docMk/>
            <pc:sldMk cId="1686812082" sldId="302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7:06.387" v="179" actId="1076"/>
        <pc:sldMkLst>
          <pc:docMk/>
          <pc:sldMk cId="3838427415" sldId="303"/>
        </pc:sldMkLst>
        <pc:spChg chg="mod">
          <ac:chgData name="Daly, Adam" userId="9ef9005d-7323-45fc-a821-569f4abd4dd9" providerId="ADAL" clId="{B1DD1592-3444-E844-BDBA-27F8D2BC115A}" dt="2019-02-28T14:17:02.453" v="178" actId="1076"/>
          <ac:spMkLst>
            <pc:docMk/>
            <pc:sldMk cId="3838427415" sldId="303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1:18.030" v="84"/>
          <ac:spMkLst>
            <pc:docMk/>
            <pc:sldMk cId="3838427415" sldId="303"/>
            <ac:spMk id="5" creationId="{08BC4C27-8505-7F44-A0D9-37E13463CE79}"/>
          </ac:spMkLst>
        </pc:spChg>
        <pc:spChg chg="mod">
          <ac:chgData name="Daly, Adam" userId="9ef9005d-7323-45fc-a821-569f4abd4dd9" providerId="ADAL" clId="{B1DD1592-3444-E844-BDBA-27F8D2BC115A}" dt="2019-02-28T14:07:11.858" v="12" actId="108"/>
          <ac:spMkLst>
            <pc:docMk/>
            <pc:sldMk cId="3838427415" sldId="303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7:06.387" v="179" actId="1076"/>
          <ac:spMkLst>
            <pc:docMk/>
            <pc:sldMk cId="3838427415" sldId="303"/>
            <ac:spMk id="191" creationId="{00000000-0000-0000-0000-000000000000}"/>
          </ac:spMkLst>
        </pc:spChg>
      </pc:sldChg>
      <pc:sldChg chg="del">
        <pc:chgData name="Daly, Adam" userId="9ef9005d-7323-45fc-a821-569f4abd4dd9" providerId="ADAL" clId="{B1DD1592-3444-E844-BDBA-27F8D2BC115A}" dt="2019-02-28T14:41:48.719" v="416" actId="2696"/>
        <pc:sldMkLst>
          <pc:docMk/>
          <pc:sldMk cId="1524486573" sldId="304"/>
        </pc:sldMkLst>
      </pc:sldChg>
      <pc:sldChg chg="addSp modSp">
        <pc:chgData name="Daly, Adam" userId="9ef9005d-7323-45fc-a821-569f4abd4dd9" providerId="ADAL" clId="{B1DD1592-3444-E844-BDBA-27F8D2BC115A}" dt="2019-02-28T14:17:46.496" v="189" actId="108"/>
        <pc:sldMkLst>
          <pc:docMk/>
          <pc:sldMk cId="3227214490" sldId="305"/>
        </pc:sldMkLst>
        <pc:spChg chg="add">
          <ac:chgData name="Daly, Adam" userId="9ef9005d-7323-45fc-a821-569f4abd4dd9" providerId="ADAL" clId="{B1DD1592-3444-E844-BDBA-27F8D2BC115A}" dt="2019-02-28T14:11:19.832" v="85"/>
          <ac:spMkLst>
            <pc:docMk/>
            <pc:sldMk cId="3227214490" sldId="305"/>
            <ac:spMk id="4" creationId="{A984F2A0-6E15-424E-9263-7449A798FBBB}"/>
          </ac:spMkLst>
        </pc:spChg>
        <pc:spChg chg="mod">
          <ac:chgData name="Daly, Adam" userId="9ef9005d-7323-45fc-a821-569f4abd4dd9" providerId="ADAL" clId="{B1DD1592-3444-E844-BDBA-27F8D2BC115A}" dt="2019-02-28T14:07:15.418" v="13" actId="108"/>
          <ac:spMkLst>
            <pc:docMk/>
            <pc:sldMk cId="3227214490" sldId="305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7:46.496" v="189" actId="108"/>
          <ac:spMkLst>
            <pc:docMk/>
            <pc:sldMk cId="3227214490" sldId="305"/>
            <ac:spMk id="191" creationId="{00000000-0000-0000-0000-000000000000}"/>
          </ac:spMkLst>
        </pc:spChg>
      </pc:sldChg>
      <pc:sldChg chg="del">
        <pc:chgData name="Daly, Adam" userId="9ef9005d-7323-45fc-a821-569f4abd4dd9" providerId="ADAL" clId="{B1DD1592-3444-E844-BDBA-27F8D2BC115A}" dt="2019-02-28T14:42:11.855" v="442" actId="2696"/>
        <pc:sldMkLst>
          <pc:docMk/>
          <pc:sldMk cId="994961305" sldId="306"/>
        </pc:sldMkLst>
      </pc:sldChg>
      <pc:sldChg chg="addSp modSp">
        <pc:chgData name="Daly, Adam" userId="9ef9005d-7323-45fc-a821-569f4abd4dd9" providerId="ADAL" clId="{B1DD1592-3444-E844-BDBA-27F8D2BC115A}" dt="2019-02-28T14:21:09.341" v="212" actId="1076"/>
        <pc:sldMkLst>
          <pc:docMk/>
          <pc:sldMk cId="841722110" sldId="307"/>
        </pc:sldMkLst>
        <pc:spChg chg="add">
          <ac:chgData name="Daly, Adam" userId="9ef9005d-7323-45fc-a821-569f4abd4dd9" providerId="ADAL" clId="{B1DD1592-3444-E844-BDBA-27F8D2BC115A}" dt="2019-02-28T14:12:05.831" v="93"/>
          <ac:spMkLst>
            <pc:docMk/>
            <pc:sldMk cId="841722110" sldId="307"/>
            <ac:spMk id="4" creationId="{E65C885B-8325-B947-AFCB-997E40E19E1B}"/>
          </ac:spMkLst>
        </pc:spChg>
        <pc:spChg chg="mod">
          <ac:chgData name="Daly, Adam" userId="9ef9005d-7323-45fc-a821-569f4abd4dd9" providerId="ADAL" clId="{B1DD1592-3444-E844-BDBA-27F8D2BC115A}" dt="2019-02-28T14:07:37.680" v="21" actId="108"/>
          <ac:spMkLst>
            <pc:docMk/>
            <pc:sldMk cId="841722110" sldId="307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21:09.341" v="212" actId="1076"/>
          <ac:spMkLst>
            <pc:docMk/>
            <pc:sldMk cId="841722110" sldId="307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8:35.927" v="195" actId="108"/>
        <pc:sldMkLst>
          <pc:docMk/>
          <pc:sldMk cId="590654393" sldId="308"/>
        </pc:sldMkLst>
        <pc:spChg chg="add">
          <ac:chgData name="Daly, Adam" userId="9ef9005d-7323-45fc-a821-569f4abd4dd9" providerId="ADAL" clId="{B1DD1592-3444-E844-BDBA-27F8D2BC115A}" dt="2019-02-28T14:11:21.417" v="86"/>
          <ac:spMkLst>
            <pc:docMk/>
            <pc:sldMk cId="590654393" sldId="308"/>
            <ac:spMk id="4" creationId="{DDBBFC45-616F-2340-BA4C-400AB1C5F0F5}"/>
          </ac:spMkLst>
        </pc:spChg>
        <pc:spChg chg="mod">
          <ac:chgData name="Daly, Adam" userId="9ef9005d-7323-45fc-a821-569f4abd4dd9" providerId="ADAL" clId="{B1DD1592-3444-E844-BDBA-27F8D2BC115A}" dt="2019-02-28T14:07:17.946" v="14" actId="108"/>
          <ac:spMkLst>
            <pc:docMk/>
            <pc:sldMk cId="590654393" sldId="308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8:35.927" v="195" actId="108"/>
          <ac:spMkLst>
            <pc:docMk/>
            <pc:sldMk cId="590654393" sldId="308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8:59.462" v="198" actId="14100"/>
        <pc:sldMkLst>
          <pc:docMk/>
          <pc:sldMk cId="2263861826" sldId="309"/>
        </pc:sldMkLst>
        <pc:spChg chg="add">
          <ac:chgData name="Daly, Adam" userId="9ef9005d-7323-45fc-a821-569f4abd4dd9" providerId="ADAL" clId="{B1DD1592-3444-E844-BDBA-27F8D2BC115A}" dt="2019-02-28T14:11:22.777" v="87"/>
          <ac:spMkLst>
            <pc:docMk/>
            <pc:sldMk cId="2263861826" sldId="309"/>
            <ac:spMk id="4" creationId="{F9513002-62D0-CD4F-A58A-9257AF661CAA}"/>
          </ac:spMkLst>
        </pc:spChg>
        <pc:spChg chg="mod">
          <ac:chgData name="Daly, Adam" userId="9ef9005d-7323-45fc-a821-569f4abd4dd9" providerId="ADAL" clId="{B1DD1592-3444-E844-BDBA-27F8D2BC115A}" dt="2019-02-28T14:07:21.212" v="15" actId="108"/>
          <ac:spMkLst>
            <pc:docMk/>
            <pc:sldMk cId="2263861826" sldId="309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8:59.462" v="198" actId="14100"/>
          <ac:spMkLst>
            <pc:docMk/>
            <pc:sldMk cId="2263861826" sldId="309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9:08.406" v="200" actId="14100"/>
        <pc:sldMkLst>
          <pc:docMk/>
          <pc:sldMk cId="494878198" sldId="310"/>
        </pc:sldMkLst>
        <pc:spChg chg="add">
          <ac:chgData name="Daly, Adam" userId="9ef9005d-7323-45fc-a821-569f4abd4dd9" providerId="ADAL" clId="{B1DD1592-3444-E844-BDBA-27F8D2BC115A}" dt="2019-02-28T14:11:24.224" v="88"/>
          <ac:spMkLst>
            <pc:docMk/>
            <pc:sldMk cId="494878198" sldId="310"/>
            <ac:spMk id="4" creationId="{771F0689-00DE-FD4B-B69D-DC1D13D0F339}"/>
          </ac:spMkLst>
        </pc:spChg>
        <pc:spChg chg="mod">
          <ac:chgData name="Daly, Adam" userId="9ef9005d-7323-45fc-a821-569f4abd4dd9" providerId="ADAL" clId="{B1DD1592-3444-E844-BDBA-27F8D2BC115A}" dt="2019-02-28T14:07:23.844" v="16" actId="108"/>
          <ac:spMkLst>
            <pc:docMk/>
            <pc:sldMk cId="494878198" sldId="310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9:08.406" v="200" actId="14100"/>
          <ac:spMkLst>
            <pc:docMk/>
            <pc:sldMk cId="494878198" sldId="310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9:17.526" v="202" actId="14100"/>
        <pc:sldMkLst>
          <pc:docMk/>
          <pc:sldMk cId="2325663857" sldId="311"/>
        </pc:sldMkLst>
        <pc:spChg chg="add">
          <ac:chgData name="Daly, Adam" userId="9ef9005d-7323-45fc-a821-569f4abd4dd9" providerId="ADAL" clId="{B1DD1592-3444-E844-BDBA-27F8D2BC115A}" dt="2019-02-28T14:11:25.530" v="89"/>
          <ac:spMkLst>
            <pc:docMk/>
            <pc:sldMk cId="2325663857" sldId="311"/>
            <ac:spMk id="4" creationId="{DE3A69FA-5EF7-F549-916D-2362DD1A053C}"/>
          </ac:spMkLst>
        </pc:spChg>
        <pc:spChg chg="mod">
          <ac:chgData name="Daly, Adam" userId="9ef9005d-7323-45fc-a821-569f4abd4dd9" providerId="ADAL" clId="{B1DD1592-3444-E844-BDBA-27F8D2BC115A}" dt="2019-02-28T14:07:26.769" v="17" actId="108"/>
          <ac:spMkLst>
            <pc:docMk/>
            <pc:sldMk cId="2325663857" sldId="311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9:17.526" v="202" actId="14100"/>
          <ac:spMkLst>
            <pc:docMk/>
            <pc:sldMk cId="2325663857" sldId="311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9:22.967" v="203" actId="108"/>
        <pc:sldMkLst>
          <pc:docMk/>
          <pc:sldMk cId="2461103086" sldId="312"/>
        </pc:sldMkLst>
        <pc:spChg chg="add">
          <ac:chgData name="Daly, Adam" userId="9ef9005d-7323-45fc-a821-569f4abd4dd9" providerId="ADAL" clId="{B1DD1592-3444-E844-BDBA-27F8D2BC115A}" dt="2019-02-28T14:11:28.640" v="90"/>
          <ac:spMkLst>
            <pc:docMk/>
            <pc:sldMk cId="2461103086" sldId="312"/>
            <ac:spMk id="4" creationId="{2223347A-2C4B-754A-A735-495C4641B39F}"/>
          </ac:spMkLst>
        </pc:spChg>
        <pc:spChg chg="mod">
          <ac:chgData name="Daly, Adam" userId="9ef9005d-7323-45fc-a821-569f4abd4dd9" providerId="ADAL" clId="{B1DD1592-3444-E844-BDBA-27F8D2BC115A}" dt="2019-02-28T14:07:29.899" v="18" actId="108"/>
          <ac:spMkLst>
            <pc:docMk/>
            <pc:sldMk cId="2461103086" sldId="312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19:22.967" v="203" actId="108"/>
          <ac:spMkLst>
            <pc:docMk/>
            <pc:sldMk cId="2461103086" sldId="312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1:32.245" v="217" actId="1076"/>
        <pc:sldMkLst>
          <pc:docMk/>
          <pc:sldMk cId="1086637022" sldId="313"/>
        </pc:sldMkLst>
        <pc:spChg chg="add">
          <ac:chgData name="Daly, Adam" userId="9ef9005d-7323-45fc-a821-569f4abd4dd9" providerId="ADAL" clId="{B1DD1592-3444-E844-BDBA-27F8D2BC115A}" dt="2019-02-28T14:12:07.181" v="94"/>
          <ac:spMkLst>
            <pc:docMk/>
            <pc:sldMk cId="1086637022" sldId="313"/>
            <ac:spMk id="4" creationId="{3E252281-F8A5-A743-B540-3B4FC3689A70}"/>
          </ac:spMkLst>
        </pc:spChg>
        <pc:spChg chg="mod">
          <ac:chgData name="Daly, Adam" userId="9ef9005d-7323-45fc-a821-569f4abd4dd9" providerId="ADAL" clId="{B1DD1592-3444-E844-BDBA-27F8D2BC115A}" dt="2019-02-28T14:07:47.729" v="22" actId="108"/>
          <ac:spMkLst>
            <pc:docMk/>
            <pc:sldMk cId="1086637022" sldId="313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21:32.245" v="217" actId="1076"/>
          <ac:spMkLst>
            <pc:docMk/>
            <pc:sldMk cId="1086637022" sldId="313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1:43.332" v="220" actId="108"/>
        <pc:sldMkLst>
          <pc:docMk/>
          <pc:sldMk cId="260038937" sldId="314"/>
        </pc:sldMkLst>
        <pc:spChg chg="add">
          <ac:chgData name="Daly, Adam" userId="9ef9005d-7323-45fc-a821-569f4abd4dd9" providerId="ADAL" clId="{B1DD1592-3444-E844-BDBA-27F8D2BC115A}" dt="2019-02-28T14:12:08.508" v="95"/>
          <ac:spMkLst>
            <pc:docMk/>
            <pc:sldMk cId="260038937" sldId="314"/>
            <ac:spMk id="4" creationId="{4BAD1059-BEBC-7444-B2C4-527CAF1CB423}"/>
          </ac:spMkLst>
        </pc:spChg>
        <pc:spChg chg="mod">
          <ac:chgData name="Daly, Adam" userId="9ef9005d-7323-45fc-a821-569f4abd4dd9" providerId="ADAL" clId="{B1DD1592-3444-E844-BDBA-27F8D2BC115A}" dt="2019-02-28T14:07:50.560" v="23" actId="108"/>
          <ac:spMkLst>
            <pc:docMk/>
            <pc:sldMk cId="260038937" sldId="314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21:43.332" v="220" actId="108"/>
          <ac:spMkLst>
            <pc:docMk/>
            <pc:sldMk cId="260038937" sldId="314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3:34.717" v="231" actId="1076"/>
        <pc:sldMkLst>
          <pc:docMk/>
          <pc:sldMk cId="3083673131" sldId="315"/>
        </pc:sldMkLst>
        <pc:spChg chg="add">
          <ac:chgData name="Daly, Adam" userId="9ef9005d-7323-45fc-a821-569f4abd4dd9" providerId="ADAL" clId="{B1DD1592-3444-E844-BDBA-27F8D2BC115A}" dt="2019-02-28T14:12:10.951" v="97"/>
          <ac:spMkLst>
            <pc:docMk/>
            <pc:sldMk cId="3083673131" sldId="315"/>
            <ac:spMk id="4" creationId="{77BEE8CA-4B84-0A44-802D-9F483BB24273}"/>
          </ac:spMkLst>
        </pc:spChg>
        <pc:spChg chg="mod">
          <ac:chgData name="Daly, Adam" userId="9ef9005d-7323-45fc-a821-569f4abd4dd9" providerId="ADAL" clId="{B1DD1592-3444-E844-BDBA-27F8D2BC115A}" dt="2019-02-28T14:07:57.509" v="25" actId="108"/>
          <ac:spMkLst>
            <pc:docMk/>
            <pc:sldMk cId="3083673131" sldId="315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23:34.717" v="231" actId="1076"/>
          <ac:spMkLst>
            <pc:docMk/>
            <pc:sldMk cId="3083673131" sldId="315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4:07.429" v="234" actId="1076"/>
        <pc:sldMkLst>
          <pc:docMk/>
          <pc:sldMk cId="895185803" sldId="316"/>
        </pc:sldMkLst>
        <pc:spChg chg="add">
          <ac:chgData name="Daly, Adam" userId="9ef9005d-7323-45fc-a821-569f4abd4dd9" providerId="ADAL" clId="{B1DD1592-3444-E844-BDBA-27F8D2BC115A}" dt="2019-02-28T14:12:12.682" v="98"/>
          <ac:spMkLst>
            <pc:docMk/>
            <pc:sldMk cId="895185803" sldId="316"/>
            <ac:spMk id="4" creationId="{1050D433-12C3-8A4B-B459-662AE40452B3}"/>
          </ac:spMkLst>
        </pc:spChg>
        <pc:spChg chg="mod">
          <ac:chgData name="Daly, Adam" userId="9ef9005d-7323-45fc-a821-569f4abd4dd9" providerId="ADAL" clId="{B1DD1592-3444-E844-BDBA-27F8D2BC115A}" dt="2019-02-28T14:08:00.293" v="26" actId="108"/>
          <ac:spMkLst>
            <pc:docMk/>
            <pc:sldMk cId="895185803" sldId="316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24:07.429" v="234" actId="1076"/>
          <ac:spMkLst>
            <pc:docMk/>
            <pc:sldMk cId="895185803" sldId="316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5:06.528" v="246" actId="113"/>
        <pc:sldMkLst>
          <pc:docMk/>
          <pc:sldMk cId="2053370743" sldId="317"/>
        </pc:sldMkLst>
        <pc:spChg chg="add">
          <ac:chgData name="Daly, Adam" userId="9ef9005d-7323-45fc-a821-569f4abd4dd9" providerId="ADAL" clId="{B1DD1592-3444-E844-BDBA-27F8D2BC115A}" dt="2019-02-28T14:12:14.074" v="99"/>
          <ac:spMkLst>
            <pc:docMk/>
            <pc:sldMk cId="2053370743" sldId="317"/>
            <ac:spMk id="4" creationId="{FAD85EE5-F8AB-8C40-AA58-4E44F3C31674}"/>
          </ac:spMkLst>
        </pc:spChg>
        <pc:spChg chg="mod">
          <ac:chgData name="Daly, Adam" userId="9ef9005d-7323-45fc-a821-569f4abd4dd9" providerId="ADAL" clId="{B1DD1592-3444-E844-BDBA-27F8D2BC115A}" dt="2019-02-28T14:08:03.269" v="27" actId="108"/>
          <ac:spMkLst>
            <pc:docMk/>
            <pc:sldMk cId="2053370743" sldId="317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25:06.528" v="246" actId="113"/>
          <ac:spMkLst>
            <pc:docMk/>
            <pc:sldMk cId="2053370743" sldId="317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5:50.057" v="257" actId="255"/>
        <pc:sldMkLst>
          <pc:docMk/>
          <pc:sldMk cId="3031171940" sldId="318"/>
        </pc:sldMkLst>
        <pc:spChg chg="mod">
          <ac:chgData name="Daly, Adam" userId="9ef9005d-7323-45fc-a821-569f4abd4dd9" providerId="ADAL" clId="{B1DD1592-3444-E844-BDBA-27F8D2BC115A}" dt="2019-02-28T14:25:50.057" v="257" actId="255"/>
          <ac:spMkLst>
            <pc:docMk/>
            <pc:sldMk cId="3031171940" sldId="318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2:15.550" v="100"/>
          <ac:spMkLst>
            <pc:docMk/>
            <pc:sldMk cId="3031171940" sldId="318"/>
            <ac:spMk id="5" creationId="{34AE86E1-09C0-B948-AB4F-F832D0EAE90D}"/>
          </ac:spMkLst>
        </pc:spChg>
        <pc:spChg chg="mod">
          <ac:chgData name="Daly, Adam" userId="9ef9005d-7323-45fc-a821-569f4abd4dd9" providerId="ADAL" clId="{B1DD1592-3444-E844-BDBA-27F8D2BC115A}" dt="2019-02-28T14:08:06.406" v="28" actId="108"/>
          <ac:spMkLst>
            <pc:docMk/>
            <pc:sldMk cId="3031171940" sldId="318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6:40.713" v="268" actId="108"/>
        <pc:sldMkLst>
          <pc:docMk/>
          <pc:sldMk cId="645177472" sldId="319"/>
        </pc:sldMkLst>
        <pc:spChg chg="mod">
          <ac:chgData name="Daly, Adam" userId="9ef9005d-7323-45fc-a821-569f4abd4dd9" providerId="ADAL" clId="{B1DD1592-3444-E844-BDBA-27F8D2BC115A}" dt="2019-02-28T14:26:40.713" v="268" actId="108"/>
          <ac:spMkLst>
            <pc:docMk/>
            <pc:sldMk cId="645177472" sldId="319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2:17.329" v="101"/>
          <ac:spMkLst>
            <pc:docMk/>
            <pc:sldMk cId="645177472" sldId="319"/>
            <ac:spMk id="5" creationId="{E06B3742-3960-AA44-AF9A-091B1B81AB64}"/>
          </ac:spMkLst>
        </pc:spChg>
        <pc:spChg chg="mod">
          <ac:chgData name="Daly, Adam" userId="9ef9005d-7323-45fc-a821-569f4abd4dd9" providerId="ADAL" clId="{B1DD1592-3444-E844-BDBA-27F8D2BC115A}" dt="2019-02-28T14:08:09.060" v="29" actId="108"/>
          <ac:spMkLst>
            <pc:docMk/>
            <pc:sldMk cId="645177472" sldId="319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7:09.569" v="275" actId="108"/>
        <pc:sldMkLst>
          <pc:docMk/>
          <pc:sldMk cId="3215650940" sldId="320"/>
        </pc:sldMkLst>
        <pc:spChg chg="mod">
          <ac:chgData name="Daly, Adam" userId="9ef9005d-7323-45fc-a821-569f4abd4dd9" providerId="ADAL" clId="{B1DD1592-3444-E844-BDBA-27F8D2BC115A}" dt="2019-02-28T14:27:09.569" v="275" actId="108"/>
          <ac:spMkLst>
            <pc:docMk/>
            <pc:sldMk cId="3215650940" sldId="320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2:18.926" v="102"/>
          <ac:spMkLst>
            <pc:docMk/>
            <pc:sldMk cId="3215650940" sldId="320"/>
            <ac:spMk id="5" creationId="{A9730F15-833A-3040-95EF-7958E937EDED}"/>
          </ac:spMkLst>
        </pc:spChg>
        <pc:spChg chg="mod">
          <ac:chgData name="Daly, Adam" userId="9ef9005d-7323-45fc-a821-569f4abd4dd9" providerId="ADAL" clId="{B1DD1592-3444-E844-BDBA-27F8D2BC115A}" dt="2019-02-28T14:08:11.877" v="30" actId="108"/>
          <ac:spMkLst>
            <pc:docMk/>
            <pc:sldMk cId="3215650940" sldId="320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2:19.469" v="228" actId="1076"/>
        <pc:sldMkLst>
          <pc:docMk/>
          <pc:sldMk cId="4215727778" sldId="321"/>
        </pc:sldMkLst>
        <pc:spChg chg="add">
          <ac:chgData name="Daly, Adam" userId="9ef9005d-7323-45fc-a821-569f4abd4dd9" providerId="ADAL" clId="{B1DD1592-3444-E844-BDBA-27F8D2BC115A}" dt="2019-02-28T14:12:09.796" v="96"/>
          <ac:spMkLst>
            <pc:docMk/>
            <pc:sldMk cId="4215727778" sldId="321"/>
            <ac:spMk id="4" creationId="{636F5FA8-43C5-FB4F-888F-391A4A5C535C}"/>
          </ac:spMkLst>
        </pc:spChg>
        <pc:spChg chg="mod">
          <ac:chgData name="Daly, Adam" userId="9ef9005d-7323-45fc-a821-569f4abd4dd9" providerId="ADAL" clId="{B1DD1592-3444-E844-BDBA-27F8D2BC115A}" dt="2019-02-28T14:07:54.305" v="24" actId="108"/>
          <ac:spMkLst>
            <pc:docMk/>
            <pc:sldMk cId="4215727778" sldId="321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22:19.469" v="228" actId="1076"/>
          <ac:spMkLst>
            <pc:docMk/>
            <pc:sldMk cId="4215727778" sldId="321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8:52.098" v="296" actId="113"/>
        <pc:sldMkLst>
          <pc:docMk/>
          <pc:sldMk cId="967870930" sldId="322"/>
        </pc:sldMkLst>
        <pc:spChg chg="add">
          <ac:chgData name="Daly, Adam" userId="9ef9005d-7323-45fc-a821-569f4abd4dd9" providerId="ADAL" clId="{B1DD1592-3444-E844-BDBA-27F8D2BC115A}" dt="2019-02-28T14:12:22.391" v="104"/>
          <ac:spMkLst>
            <pc:docMk/>
            <pc:sldMk cId="967870930" sldId="322"/>
            <ac:spMk id="4" creationId="{63C90950-CAFE-524A-A1BB-9BD070D26522}"/>
          </ac:spMkLst>
        </pc:spChg>
        <pc:spChg chg="mod">
          <ac:chgData name="Daly, Adam" userId="9ef9005d-7323-45fc-a821-569f4abd4dd9" providerId="ADAL" clId="{B1DD1592-3444-E844-BDBA-27F8D2BC115A}" dt="2019-02-28T14:08:21.613" v="32" actId="108"/>
          <ac:spMkLst>
            <pc:docMk/>
            <pc:sldMk cId="967870930" sldId="322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28:52.098" v="296" actId="113"/>
          <ac:spMkLst>
            <pc:docMk/>
            <pc:sldMk cId="967870930" sldId="322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0:29.125" v="307" actId="1076"/>
        <pc:sldMkLst>
          <pc:docMk/>
          <pc:sldMk cId="818582821" sldId="323"/>
        </pc:sldMkLst>
        <pc:spChg chg="mod">
          <ac:chgData name="Daly, Adam" userId="9ef9005d-7323-45fc-a821-569f4abd4dd9" providerId="ADAL" clId="{B1DD1592-3444-E844-BDBA-27F8D2BC115A}" dt="2019-02-28T14:30:29.125" v="307" actId="1076"/>
          <ac:spMkLst>
            <pc:docMk/>
            <pc:sldMk cId="818582821" sldId="323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2:24.016" v="105"/>
          <ac:spMkLst>
            <pc:docMk/>
            <pc:sldMk cId="818582821" sldId="323"/>
            <ac:spMk id="5" creationId="{52C7A9D4-35B4-834A-B494-E50B33C04914}"/>
          </ac:spMkLst>
        </pc:spChg>
        <pc:spChg chg="mod">
          <ac:chgData name="Daly, Adam" userId="9ef9005d-7323-45fc-a821-569f4abd4dd9" providerId="ADAL" clId="{B1DD1592-3444-E844-BDBA-27F8D2BC115A}" dt="2019-02-28T14:08:24.703" v="33" actId="108"/>
          <ac:spMkLst>
            <pc:docMk/>
            <pc:sldMk cId="818582821" sldId="323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0:52.453" v="309" actId="2711"/>
        <pc:sldMkLst>
          <pc:docMk/>
          <pc:sldMk cId="3683927567" sldId="324"/>
        </pc:sldMkLst>
        <pc:spChg chg="add">
          <ac:chgData name="Daly, Adam" userId="9ef9005d-7323-45fc-a821-569f4abd4dd9" providerId="ADAL" clId="{B1DD1592-3444-E844-BDBA-27F8D2BC115A}" dt="2019-02-28T14:12:25.455" v="106"/>
          <ac:spMkLst>
            <pc:docMk/>
            <pc:sldMk cId="3683927567" sldId="324"/>
            <ac:spMk id="4" creationId="{80FF291E-4AC3-F440-96C6-6C62087EF788}"/>
          </ac:spMkLst>
        </pc:spChg>
        <pc:spChg chg="mod">
          <ac:chgData name="Daly, Adam" userId="9ef9005d-7323-45fc-a821-569f4abd4dd9" providerId="ADAL" clId="{B1DD1592-3444-E844-BDBA-27F8D2BC115A}" dt="2019-02-28T14:08:28.617" v="34" actId="108"/>
          <ac:spMkLst>
            <pc:docMk/>
            <pc:sldMk cId="3683927567" sldId="324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30:52.453" v="309" actId="2711"/>
          <ac:spMkLst>
            <pc:docMk/>
            <pc:sldMk cId="3683927567" sldId="324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1:05.528" v="311" actId="113"/>
        <pc:sldMkLst>
          <pc:docMk/>
          <pc:sldMk cId="3211209474" sldId="325"/>
        </pc:sldMkLst>
        <pc:spChg chg="add">
          <ac:chgData name="Daly, Adam" userId="9ef9005d-7323-45fc-a821-569f4abd4dd9" providerId="ADAL" clId="{B1DD1592-3444-E844-BDBA-27F8D2BC115A}" dt="2019-02-28T14:12:26.830" v="107"/>
          <ac:spMkLst>
            <pc:docMk/>
            <pc:sldMk cId="3211209474" sldId="325"/>
            <ac:spMk id="5" creationId="{DDD6D8AA-3815-4540-891E-76BA979BD2BF}"/>
          </ac:spMkLst>
        </pc:spChg>
        <pc:spChg chg="mod">
          <ac:chgData name="Daly, Adam" userId="9ef9005d-7323-45fc-a821-569f4abd4dd9" providerId="ADAL" clId="{B1DD1592-3444-E844-BDBA-27F8D2BC115A}" dt="2019-02-28T14:08:33.887" v="35" actId="108"/>
          <ac:spMkLst>
            <pc:docMk/>
            <pc:sldMk cId="3211209474" sldId="325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31:05.528" v="311" actId="113"/>
          <ac:spMkLst>
            <pc:docMk/>
            <pc:sldMk cId="3211209474" sldId="325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1:22.398" v="314" actId="1076"/>
        <pc:sldMkLst>
          <pc:docMk/>
          <pc:sldMk cId="402190136" sldId="326"/>
        </pc:sldMkLst>
        <pc:spChg chg="add">
          <ac:chgData name="Daly, Adam" userId="9ef9005d-7323-45fc-a821-569f4abd4dd9" providerId="ADAL" clId="{B1DD1592-3444-E844-BDBA-27F8D2BC115A}" dt="2019-02-28T14:12:28.212" v="108"/>
          <ac:spMkLst>
            <pc:docMk/>
            <pc:sldMk cId="402190136" sldId="326"/>
            <ac:spMk id="6" creationId="{D34CE997-7CEF-5F40-AF4D-BE83279B452B}"/>
          </ac:spMkLst>
        </pc:spChg>
        <pc:spChg chg="mod">
          <ac:chgData name="Daly, Adam" userId="9ef9005d-7323-45fc-a821-569f4abd4dd9" providerId="ADAL" clId="{B1DD1592-3444-E844-BDBA-27F8D2BC115A}" dt="2019-02-28T14:08:37.005" v="36" actId="108"/>
          <ac:spMkLst>
            <pc:docMk/>
            <pc:sldMk cId="402190136" sldId="326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31:22.398" v="314" actId="1076"/>
          <ac:spMkLst>
            <pc:docMk/>
            <pc:sldMk cId="402190136" sldId="326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27:44.869" v="282" actId="14100"/>
        <pc:sldMkLst>
          <pc:docMk/>
          <pc:sldMk cId="4074264640" sldId="327"/>
        </pc:sldMkLst>
        <pc:spChg chg="add">
          <ac:chgData name="Daly, Adam" userId="9ef9005d-7323-45fc-a821-569f4abd4dd9" providerId="ADAL" clId="{B1DD1592-3444-E844-BDBA-27F8D2BC115A}" dt="2019-02-28T14:12:20.420" v="103"/>
          <ac:spMkLst>
            <pc:docMk/>
            <pc:sldMk cId="4074264640" sldId="327"/>
            <ac:spMk id="4" creationId="{1B5B2E27-DE5F-B341-A0D2-308494D4BD93}"/>
          </ac:spMkLst>
        </pc:spChg>
        <pc:spChg chg="mod">
          <ac:chgData name="Daly, Adam" userId="9ef9005d-7323-45fc-a821-569f4abd4dd9" providerId="ADAL" clId="{B1DD1592-3444-E844-BDBA-27F8D2BC115A}" dt="2019-02-28T14:08:19.003" v="31" actId="108"/>
          <ac:spMkLst>
            <pc:docMk/>
            <pc:sldMk cId="4074264640" sldId="327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27:44.869" v="282" actId="14100"/>
          <ac:spMkLst>
            <pc:docMk/>
            <pc:sldMk cId="4074264640" sldId="327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1:53.845" v="320" actId="1076"/>
        <pc:sldMkLst>
          <pc:docMk/>
          <pc:sldMk cId="831009517" sldId="328"/>
        </pc:sldMkLst>
        <pc:spChg chg="add">
          <ac:chgData name="Daly, Adam" userId="9ef9005d-7323-45fc-a821-569f4abd4dd9" providerId="ADAL" clId="{B1DD1592-3444-E844-BDBA-27F8D2BC115A}" dt="2019-02-28T14:12:29.823" v="109"/>
          <ac:spMkLst>
            <pc:docMk/>
            <pc:sldMk cId="831009517" sldId="328"/>
            <ac:spMk id="5" creationId="{BED30348-6443-AA44-8C7D-E08FB70B571B}"/>
          </ac:spMkLst>
        </pc:spChg>
        <pc:spChg chg="mod">
          <ac:chgData name="Daly, Adam" userId="9ef9005d-7323-45fc-a821-569f4abd4dd9" providerId="ADAL" clId="{B1DD1592-3444-E844-BDBA-27F8D2BC115A}" dt="2019-02-28T14:08:42.994" v="37" actId="108"/>
          <ac:spMkLst>
            <pc:docMk/>
            <pc:sldMk cId="831009517" sldId="328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31:53.845" v="320" actId="1076"/>
          <ac:spMkLst>
            <pc:docMk/>
            <pc:sldMk cId="831009517" sldId="328"/>
            <ac:spMk id="191" creationId="{00000000-0000-0000-0000-000000000000}"/>
          </ac:spMkLst>
        </pc:spChg>
      </pc:sldChg>
      <pc:sldChg chg="del">
        <pc:chgData name="Daly, Adam" userId="9ef9005d-7323-45fc-a821-569f4abd4dd9" providerId="ADAL" clId="{B1DD1592-3444-E844-BDBA-27F8D2BC115A}" dt="2019-02-28T14:42:37.886" v="471" actId="2696"/>
        <pc:sldMkLst>
          <pc:docMk/>
          <pc:sldMk cId="851573199" sldId="329"/>
        </pc:sldMkLst>
      </pc:sldChg>
      <pc:sldChg chg="addSp modSp">
        <pc:chgData name="Daly, Adam" userId="9ef9005d-7323-45fc-a821-569f4abd4dd9" providerId="ADAL" clId="{B1DD1592-3444-E844-BDBA-27F8D2BC115A}" dt="2019-02-28T14:32:52.906" v="330" actId="108"/>
        <pc:sldMkLst>
          <pc:docMk/>
          <pc:sldMk cId="3790224048" sldId="330"/>
        </pc:sldMkLst>
        <pc:spChg chg="add">
          <ac:chgData name="Daly, Adam" userId="9ef9005d-7323-45fc-a821-569f4abd4dd9" providerId="ADAL" clId="{B1DD1592-3444-E844-BDBA-27F8D2BC115A}" dt="2019-02-28T14:12:34.892" v="111"/>
          <ac:spMkLst>
            <pc:docMk/>
            <pc:sldMk cId="3790224048" sldId="330"/>
            <ac:spMk id="4" creationId="{B73509AC-9B7A-464A-9F74-00BAA87C5AAF}"/>
          </ac:spMkLst>
        </pc:spChg>
        <pc:spChg chg="mod">
          <ac:chgData name="Daly, Adam" userId="9ef9005d-7323-45fc-a821-569f4abd4dd9" providerId="ADAL" clId="{B1DD1592-3444-E844-BDBA-27F8D2BC115A}" dt="2019-02-28T14:08:50.470" v="39" actId="108"/>
          <ac:spMkLst>
            <pc:docMk/>
            <pc:sldMk cId="3790224048" sldId="330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32:52.906" v="330" actId="108"/>
          <ac:spMkLst>
            <pc:docMk/>
            <pc:sldMk cId="3790224048" sldId="330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3:02.912" v="332" actId="255"/>
        <pc:sldMkLst>
          <pc:docMk/>
          <pc:sldMk cId="1334038257" sldId="332"/>
        </pc:sldMkLst>
        <pc:spChg chg="mod">
          <ac:chgData name="Daly, Adam" userId="9ef9005d-7323-45fc-a821-569f4abd4dd9" providerId="ADAL" clId="{B1DD1592-3444-E844-BDBA-27F8D2BC115A}" dt="2019-02-28T14:33:02.912" v="332" actId="255"/>
          <ac:spMkLst>
            <pc:docMk/>
            <pc:sldMk cId="1334038257" sldId="332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2:41.033" v="112"/>
          <ac:spMkLst>
            <pc:docMk/>
            <pc:sldMk cId="1334038257" sldId="332"/>
            <ac:spMk id="5" creationId="{48DB1653-2A15-7A43-AFF0-9845735745B8}"/>
          </ac:spMkLst>
        </pc:spChg>
        <pc:spChg chg="mod">
          <ac:chgData name="Daly, Adam" userId="9ef9005d-7323-45fc-a821-569f4abd4dd9" providerId="ADAL" clId="{B1DD1592-3444-E844-BDBA-27F8D2BC115A}" dt="2019-02-28T14:08:52.831" v="40" actId="108"/>
          <ac:spMkLst>
            <pc:docMk/>
            <pc:sldMk cId="1334038257" sldId="332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3:12.109" v="334" actId="255"/>
        <pc:sldMkLst>
          <pc:docMk/>
          <pc:sldMk cId="1540520071" sldId="333"/>
        </pc:sldMkLst>
        <pc:spChg chg="mod">
          <ac:chgData name="Daly, Adam" userId="9ef9005d-7323-45fc-a821-569f4abd4dd9" providerId="ADAL" clId="{B1DD1592-3444-E844-BDBA-27F8D2BC115A}" dt="2019-02-28T14:33:12.109" v="334" actId="255"/>
          <ac:spMkLst>
            <pc:docMk/>
            <pc:sldMk cId="1540520071" sldId="333"/>
            <ac:spMk id="4" creationId="{6975C3BD-DDBC-934F-BF52-022AEA55288F}"/>
          </ac:spMkLst>
        </pc:spChg>
        <pc:spChg chg="add">
          <ac:chgData name="Daly, Adam" userId="9ef9005d-7323-45fc-a821-569f4abd4dd9" providerId="ADAL" clId="{B1DD1592-3444-E844-BDBA-27F8D2BC115A}" dt="2019-02-28T14:12:42.499" v="113"/>
          <ac:spMkLst>
            <pc:docMk/>
            <pc:sldMk cId="1540520071" sldId="333"/>
            <ac:spMk id="5" creationId="{D5037E84-E1DA-E04C-A342-1E3658D5C4FD}"/>
          </ac:spMkLst>
        </pc:spChg>
        <pc:spChg chg="mod">
          <ac:chgData name="Daly, Adam" userId="9ef9005d-7323-45fc-a821-569f4abd4dd9" providerId="ADAL" clId="{B1DD1592-3444-E844-BDBA-27F8D2BC115A}" dt="2019-02-28T14:08:55.864" v="41" actId="108"/>
          <ac:spMkLst>
            <pc:docMk/>
            <pc:sldMk cId="1540520071" sldId="333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3:33.031" v="339" actId="2711"/>
        <pc:sldMkLst>
          <pc:docMk/>
          <pc:sldMk cId="2748164540" sldId="334"/>
        </pc:sldMkLst>
        <pc:spChg chg="add">
          <ac:chgData name="Daly, Adam" userId="9ef9005d-7323-45fc-a821-569f4abd4dd9" providerId="ADAL" clId="{B1DD1592-3444-E844-BDBA-27F8D2BC115A}" dt="2019-02-28T14:12:43.960" v="114"/>
          <ac:spMkLst>
            <pc:docMk/>
            <pc:sldMk cId="2748164540" sldId="334"/>
            <ac:spMk id="4" creationId="{4B34D814-286B-A34B-8122-48F065C3539A}"/>
          </ac:spMkLst>
        </pc:spChg>
        <pc:spChg chg="mod">
          <ac:chgData name="Daly, Adam" userId="9ef9005d-7323-45fc-a821-569f4abd4dd9" providerId="ADAL" clId="{B1DD1592-3444-E844-BDBA-27F8D2BC115A}" dt="2019-02-28T14:08:59.880" v="42" actId="108"/>
          <ac:spMkLst>
            <pc:docMk/>
            <pc:sldMk cId="2748164540" sldId="334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33:33.031" v="339" actId="2711"/>
          <ac:spMkLst>
            <pc:docMk/>
            <pc:sldMk cId="2748164540" sldId="334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3:58.324" v="344" actId="1076"/>
        <pc:sldMkLst>
          <pc:docMk/>
          <pc:sldMk cId="693962352" sldId="335"/>
        </pc:sldMkLst>
        <pc:spChg chg="add">
          <ac:chgData name="Daly, Adam" userId="9ef9005d-7323-45fc-a821-569f4abd4dd9" providerId="ADAL" clId="{B1DD1592-3444-E844-BDBA-27F8D2BC115A}" dt="2019-02-28T14:12:46.027" v="115"/>
          <ac:spMkLst>
            <pc:docMk/>
            <pc:sldMk cId="693962352" sldId="335"/>
            <ac:spMk id="11" creationId="{F0D1EA9E-D320-7443-B4EB-ADB36C8E07D4}"/>
          </ac:spMkLst>
        </pc:spChg>
        <pc:spChg chg="mod">
          <ac:chgData name="Daly, Adam" userId="9ef9005d-7323-45fc-a821-569f4abd4dd9" providerId="ADAL" clId="{B1DD1592-3444-E844-BDBA-27F8D2BC115A}" dt="2019-02-28T14:09:02.695" v="43" actId="108"/>
          <ac:spMkLst>
            <pc:docMk/>
            <pc:sldMk cId="693962352" sldId="335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33:58.324" v="344" actId="1076"/>
          <ac:spMkLst>
            <pc:docMk/>
            <pc:sldMk cId="693962352" sldId="335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5:10.071" v="345" actId="108"/>
        <pc:sldMkLst>
          <pc:docMk/>
          <pc:sldMk cId="2767862314" sldId="336"/>
        </pc:sldMkLst>
        <pc:spChg chg="add">
          <ac:chgData name="Daly, Adam" userId="9ef9005d-7323-45fc-a821-569f4abd4dd9" providerId="ADAL" clId="{B1DD1592-3444-E844-BDBA-27F8D2BC115A}" dt="2019-02-28T14:12:47.579" v="116"/>
          <ac:spMkLst>
            <pc:docMk/>
            <pc:sldMk cId="2767862314" sldId="336"/>
            <ac:spMk id="12" creationId="{6FBA5259-700A-DA46-BB77-557FB6B627A0}"/>
          </ac:spMkLst>
        </pc:spChg>
        <pc:spChg chg="mod">
          <ac:chgData name="Daly, Adam" userId="9ef9005d-7323-45fc-a821-569f4abd4dd9" providerId="ADAL" clId="{B1DD1592-3444-E844-BDBA-27F8D2BC115A}" dt="2019-02-28T14:09:05.820" v="44" actId="108"/>
          <ac:spMkLst>
            <pc:docMk/>
            <pc:sldMk cId="2767862314" sldId="336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35:10.071" v="345" actId="108"/>
          <ac:spMkLst>
            <pc:docMk/>
            <pc:sldMk cId="2767862314" sldId="336"/>
            <ac:spMk id="191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2:49.213" v="117"/>
        <pc:sldMkLst>
          <pc:docMk/>
          <pc:sldMk cId="15198086" sldId="337"/>
        </pc:sldMkLst>
        <pc:spChg chg="add">
          <ac:chgData name="Daly, Adam" userId="9ef9005d-7323-45fc-a821-569f4abd4dd9" providerId="ADAL" clId="{B1DD1592-3444-E844-BDBA-27F8D2BC115A}" dt="2019-02-28T14:12:49.213" v="117"/>
          <ac:spMkLst>
            <pc:docMk/>
            <pc:sldMk cId="15198086" sldId="337"/>
            <ac:spMk id="17" creationId="{59D9D02D-384E-7848-80E2-5863AED85662}"/>
          </ac:spMkLst>
        </pc:spChg>
        <pc:spChg chg="mod">
          <ac:chgData name="Daly, Adam" userId="9ef9005d-7323-45fc-a821-569f4abd4dd9" providerId="ADAL" clId="{B1DD1592-3444-E844-BDBA-27F8D2BC115A}" dt="2019-02-28T14:09:08.353" v="45" actId="108"/>
          <ac:spMkLst>
            <pc:docMk/>
            <pc:sldMk cId="15198086" sldId="337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2:50.965" v="118"/>
        <pc:sldMkLst>
          <pc:docMk/>
          <pc:sldMk cId="1865120390" sldId="338"/>
        </pc:sldMkLst>
        <pc:spChg chg="add">
          <ac:chgData name="Daly, Adam" userId="9ef9005d-7323-45fc-a821-569f4abd4dd9" providerId="ADAL" clId="{B1DD1592-3444-E844-BDBA-27F8D2BC115A}" dt="2019-02-28T14:12:50.965" v="118"/>
          <ac:spMkLst>
            <pc:docMk/>
            <pc:sldMk cId="1865120390" sldId="338"/>
            <ac:spMk id="12" creationId="{87EB6FC5-C26D-3540-B3DA-37588903618A}"/>
          </ac:spMkLst>
        </pc:spChg>
        <pc:spChg chg="mod">
          <ac:chgData name="Daly, Adam" userId="9ef9005d-7323-45fc-a821-569f4abd4dd9" providerId="ADAL" clId="{B1DD1592-3444-E844-BDBA-27F8D2BC115A}" dt="2019-02-28T14:09:11.745" v="46" actId="108"/>
          <ac:spMkLst>
            <pc:docMk/>
            <pc:sldMk cId="1865120390" sldId="338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2:52.450" v="119"/>
        <pc:sldMkLst>
          <pc:docMk/>
          <pc:sldMk cId="2984253661" sldId="339"/>
        </pc:sldMkLst>
        <pc:spChg chg="add">
          <ac:chgData name="Daly, Adam" userId="9ef9005d-7323-45fc-a821-569f4abd4dd9" providerId="ADAL" clId="{B1DD1592-3444-E844-BDBA-27F8D2BC115A}" dt="2019-02-28T14:12:52.450" v="119"/>
          <ac:spMkLst>
            <pc:docMk/>
            <pc:sldMk cId="2984253661" sldId="339"/>
            <ac:spMk id="15" creationId="{E4683829-2655-BD4B-BF42-DEC9901AB373}"/>
          </ac:spMkLst>
        </pc:spChg>
        <pc:spChg chg="mod">
          <ac:chgData name="Daly, Adam" userId="9ef9005d-7323-45fc-a821-569f4abd4dd9" providerId="ADAL" clId="{B1DD1592-3444-E844-BDBA-27F8D2BC115A}" dt="2019-02-28T14:09:14.574" v="47" actId="108"/>
          <ac:spMkLst>
            <pc:docMk/>
            <pc:sldMk cId="2984253661" sldId="339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2:54.017" v="120"/>
        <pc:sldMkLst>
          <pc:docMk/>
          <pc:sldMk cId="214704129" sldId="340"/>
        </pc:sldMkLst>
        <pc:spChg chg="add">
          <ac:chgData name="Daly, Adam" userId="9ef9005d-7323-45fc-a821-569f4abd4dd9" providerId="ADAL" clId="{B1DD1592-3444-E844-BDBA-27F8D2BC115A}" dt="2019-02-28T14:12:54.017" v="120"/>
          <ac:spMkLst>
            <pc:docMk/>
            <pc:sldMk cId="214704129" sldId="340"/>
            <ac:spMk id="15" creationId="{52D886F5-E6BD-CE4E-B435-6968A9B8DA58}"/>
          </ac:spMkLst>
        </pc:spChg>
        <pc:spChg chg="mod">
          <ac:chgData name="Daly, Adam" userId="9ef9005d-7323-45fc-a821-569f4abd4dd9" providerId="ADAL" clId="{B1DD1592-3444-E844-BDBA-27F8D2BC115A}" dt="2019-02-28T14:09:17.521" v="48" actId="108"/>
          <ac:spMkLst>
            <pc:docMk/>
            <pc:sldMk cId="214704129" sldId="340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2:55.839" v="121"/>
        <pc:sldMkLst>
          <pc:docMk/>
          <pc:sldMk cId="2175221468" sldId="341"/>
        </pc:sldMkLst>
        <pc:spChg chg="add">
          <ac:chgData name="Daly, Adam" userId="9ef9005d-7323-45fc-a821-569f4abd4dd9" providerId="ADAL" clId="{B1DD1592-3444-E844-BDBA-27F8D2BC115A}" dt="2019-02-28T14:12:55.839" v="121"/>
          <ac:spMkLst>
            <pc:docMk/>
            <pc:sldMk cId="2175221468" sldId="341"/>
            <ac:spMk id="12" creationId="{D88A25D8-FDC5-C945-97FE-1C6EC9B6A0D9}"/>
          </ac:spMkLst>
        </pc:spChg>
        <pc:spChg chg="mod">
          <ac:chgData name="Daly, Adam" userId="9ef9005d-7323-45fc-a821-569f4abd4dd9" providerId="ADAL" clId="{B1DD1592-3444-E844-BDBA-27F8D2BC115A}" dt="2019-02-28T14:09:20.211" v="49" actId="108"/>
          <ac:spMkLst>
            <pc:docMk/>
            <pc:sldMk cId="2175221468" sldId="341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2:57.678" v="122"/>
        <pc:sldMkLst>
          <pc:docMk/>
          <pc:sldMk cId="3728003109" sldId="342"/>
        </pc:sldMkLst>
        <pc:spChg chg="add">
          <ac:chgData name="Daly, Adam" userId="9ef9005d-7323-45fc-a821-569f4abd4dd9" providerId="ADAL" clId="{B1DD1592-3444-E844-BDBA-27F8D2BC115A}" dt="2019-02-28T14:12:57.678" v="122"/>
          <ac:spMkLst>
            <pc:docMk/>
            <pc:sldMk cId="3728003109" sldId="342"/>
            <ac:spMk id="5" creationId="{C5172B73-3FE7-7B49-8D00-EA9C34D4EF89}"/>
          </ac:spMkLst>
        </pc:spChg>
        <pc:spChg chg="mod">
          <ac:chgData name="Daly, Adam" userId="9ef9005d-7323-45fc-a821-569f4abd4dd9" providerId="ADAL" clId="{B1DD1592-3444-E844-BDBA-27F8D2BC115A}" dt="2019-02-28T14:09:23.223" v="50" actId="108"/>
          <ac:spMkLst>
            <pc:docMk/>
            <pc:sldMk cId="3728003109" sldId="342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2:59.205" v="123"/>
        <pc:sldMkLst>
          <pc:docMk/>
          <pc:sldMk cId="583192315" sldId="343"/>
        </pc:sldMkLst>
        <pc:spChg chg="add">
          <ac:chgData name="Daly, Adam" userId="9ef9005d-7323-45fc-a821-569f4abd4dd9" providerId="ADAL" clId="{B1DD1592-3444-E844-BDBA-27F8D2BC115A}" dt="2019-02-28T14:12:59.205" v="123"/>
          <ac:spMkLst>
            <pc:docMk/>
            <pc:sldMk cId="583192315" sldId="343"/>
            <ac:spMk id="5" creationId="{5EAD45E6-BD3A-B24F-AFB5-21437F583332}"/>
          </ac:spMkLst>
        </pc:spChg>
        <pc:spChg chg="mod">
          <ac:chgData name="Daly, Adam" userId="9ef9005d-7323-45fc-a821-569f4abd4dd9" providerId="ADAL" clId="{B1DD1592-3444-E844-BDBA-27F8D2BC115A}" dt="2019-02-28T14:09:26.039" v="51" actId="108"/>
          <ac:spMkLst>
            <pc:docMk/>
            <pc:sldMk cId="583192315" sldId="343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3:00.684" v="124"/>
        <pc:sldMkLst>
          <pc:docMk/>
          <pc:sldMk cId="2771645576" sldId="344"/>
        </pc:sldMkLst>
        <pc:spChg chg="add">
          <ac:chgData name="Daly, Adam" userId="9ef9005d-7323-45fc-a821-569f4abd4dd9" providerId="ADAL" clId="{B1DD1592-3444-E844-BDBA-27F8D2BC115A}" dt="2019-02-28T14:13:00.684" v="124"/>
          <ac:spMkLst>
            <pc:docMk/>
            <pc:sldMk cId="2771645576" sldId="344"/>
            <ac:spMk id="5" creationId="{A05F920C-99C4-134D-9A1A-C6C33460102A}"/>
          </ac:spMkLst>
        </pc:spChg>
        <pc:spChg chg="mod">
          <ac:chgData name="Daly, Adam" userId="9ef9005d-7323-45fc-a821-569f4abd4dd9" providerId="ADAL" clId="{B1DD1592-3444-E844-BDBA-27F8D2BC115A}" dt="2019-02-28T14:09:29.329" v="52" actId="108"/>
          <ac:spMkLst>
            <pc:docMk/>
            <pc:sldMk cId="2771645576" sldId="344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3:02.421" v="125"/>
        <pc:sldMkLst>
          <pc:docMk/>
          <pc:sldMk cId="81021400" sldId="345"/>
        </pc:sldMkLst>
        <pc:spChg chg="add">
          <ac:chgData name="Daly, Adam" userId="9ef9005d-7323-45fc-a821-569f4abd4dd9" providerId="ADAL" clId="{B1DD1592-3444-E844-BDBA-27F8D2BC115A}" dt="2019-02-28T14:13:02.421" v="125"/>
          <ac:spMkLst>
            <pc:docMk/>
            <pc:sldMk cId="81021400" sldId="345"/>
            <ac:spMk id="5" creationId="{327E975D-B7B7-AD4C-A4BA-399775D1C98F}"/>
          </ac:spMkLst>
        </pc:spChg>
        <pc:spChg chg="mod">
          <ac:chgData name="Daly, Adam" userId="9ef9005d-7323-45fc-a821-569f4abd4dd9" providerId="ADAL" clId="{B1DD1592-3444-E844-BDBA-27F8D2BC115A}" dt="2019-02-28T14:09:32.391" v="53" actId="108"/>
          <ac:spMkLst>
            <pc:docMk/>
            <pc:sldMk cId="81021400" sldId="345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3:03.802" v="126"/>
        <pc:sldMkLst>
          <pc:docMk/>
          <pc:sldMk cId="1321944885" sldId="346"/>
        </pc:sldMkLst>
        <pc:spChg chg="add">
          <ac:chgData name="Daly, Adam" userId="9ef9005d-7323-45fc-a821-569f4abd4dd9" providerId="ADAL" clId="{B1DD1592-3444-E844-BDBA-27F8D2BC115A}" dt="2019-02-28T14:13:03.802" v="126"/>
          <ac:spMkLst>
            <pc:docMk/>
            <pc:sldMk cId="1321944885" sldId="346"/>
            <ac:spMk id="5" creationId="{96A2E4FA-79BE-9D4E-B49E-58DC10FC21B9}"/>
          </ac:spMkLst>
        </pc:spChg>
        <pc:spChg chg="mod">
          <ac:chgData name="Daly, Adam" userId="9ef9005d-7323-45fc-a821-569f4abd4dd9" providerId="ADAL" clId="{B1DD1592-3444-E844-BDBA-27F8D2BC115A}" dt="2019-02-28T14:09:35.234" v="54" actId="108"/>
          <ac:spMkLst>
            <pc:docMk/>
            <pc:sldMk cId="1321944885" sldId="346"/>
            <ac:spMk id="190" creationId="{00000000-0000-0000-0000-000000000000}"/>
          </ac:spMkLst>
        </pc:spChg>
      </pc:sldChg>
      <pc:sldChg chg="del">
        <pc:chgData name="Daly, Adam" userId="9ef9005d-7323-45fc-a821-569f4abd4dd9" providerId="ADAL" clId="{B1DD1592-3444-E844-BDBA-27F8D2BC115A}" dt="2019-02-28T14:43:08.010" v="510" actId="2696"/>
        <pc:sldMkLst>
          <pc:docMk/>
          <pc:sldMk cId="282773784" sldId="347"/>
        </pc:sldMkLst>
      </pc:sldChg>
      <pc:sldChg chg="addSp modSp">
        <pc:chgData name="Daly, Adam" userId="9ef9005d-7323-45fc-a821-569f4abd4dd9" providerId="ADAL" clId="{B1DD1592-3444-E844-BDBA-27F8D2BC115A}" dt="2019-02-28T14:13:08.878" v="129"/>
        <pc:sldMkLst>
          <pc:docMk/>
          <pc:sldMk cId="1889556235" sldId="348"/>
        </pc:sldMkLst>
        <pc:spChg chg="add">
          <ac:chgData name="Daly, Adam" userId="9ef9005d-7323-45fc-a821-569f4abd4dd9" providerId="ADAL" clId="{B1DD1592-3444-E844-BDBA-27F8D2BC115A}" dt="2019-02-28T14:13:08.878" v="129"/>
          <ac:spMkLst>
            <pc:docMk/>
            <pc:sldMk cId="1889556235" sldId="348"/>
            <ac:spMk id="4" creationId="{02A1C9BA-F527-5F46-AF45-D05DAD50DF78}"/>
          </ac:spMkLst>
        </pc:spChg>
        <pc:spChg chg="mod">
          <ac:chgData name="Daly, Adam" userId="9ef9005d-7323-45fc-a821-569f4abd4dd9" providerId="ADAL" clId="{B1DD1592-3444-E844-BDBA-27F8D2BC115A}" dt="2019-02-28T14:09:45.679" v="57" actId="108"/>
          <ac:spMkLst>
            <pc:docMk/>
            <pc:sldMk cId="1889556235" sldId="348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3:10.213" v="130"/>
        <pc:sldMkLst>
          <pc:docMk/>
          <pc:sldMk cId="1093993042" sldId="349"/>
        </pc:sldMkLst>
        <pc:spChg chg="add">
          <ac:chgData name="Daly, Adam" userId="9ef9005d-7323-45fc-a821-569f4abd4dd9" providerId="ADAL" clId="{B1DD1592-3444-E844-BDBA-27F8D2BC115A}" dt="2019-02-28T14:13:10.213" v="130"/>
          <ac:spMkLst>
            <pc:docMk/>
            <pc:sldMk cId="1093993042" sldId="349"/>
            <ac:spMk id="4" creationId="{CA549C65-69E0-7241-A965-00D583FF4152}"/>
          </ac:spMkLst>
        </pc:spChg>
        <pc:spChg chg="mod">
          <ac:chgData name="Daly, Adam" userId="9ef9005d-7323-45fc-a821-569f4abd4dd9" providerId="ADAL" clId="{B1DD1592-3444-E844-BDBA-27F8D2BC115A}" dt="2019-02-28T14:09:48.791" v="58" actId="108"/>
          <ac:spMkLst>
            <pc:docMk/>
            <pc:sldMk cId="1093993042" sldId="349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3:11.642" v="131"/>
        <pc:sldMkLst>
          <pc:docMk/>
          <pc:sldMk cId="1698311759" sldId="350"/>
        </pc:sldMkLst>
        <pc:spChg chg="add">
          <ac:chgData name="Daly, Adam" userId="9ef9005d-7323-45fc-a821-569f4abd4dd9" providerId="ADAL" clId="{B1DD1592-3444-E844-BDBA-27F8D2BC115A}" dt="2019-02-28T14:13:11.642" v="131"/>
          <ac:spMkLst>
            <pc:docMk/>
            <pc:sldMk cId="1698311759" sldId="350"/>
            <ac:spMk id="4" creationId="{D6AC7A22-6103-1C45-9156-917AEE55B484}"/>
          </ac:spMkLst>
        </pc:spChg>
        <pc:spChg chg="mod">
          <ac:chgData name="Daly, Adam" userId="9ef9005d-7323-45fc-a821-569f4abd4dd9" providerId="ADAL" clId="{B1DD1592-3444-E844-BDBA-27F8D2BC115A}" dt="2019-02-28T14:09:52.049" v="59" actId="108"/>
          <ac:spMkLst>
            <pc:docMk/>
            <pc:sldMk cId="1698311759" sldId="350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1:30.768" v="91"/>
        <pc:sldMkLst>
          <pc:docMk/>
          <pc:sldMk cId="2725213082" sldId="352"/>
        </pc:sldMkLst>
        <pc:spChg chg="add">
          <ac:chgData name="Daly, Adam" userId="9ef9005d-7323-45fc-a821-569f4abd4dd9" providerId="ADAL" clId="{B1DD1592-3444-E844-BDBA-27F8D2BC115A}" dt="2019-02-28T14:11:30.768" v="91"/>
          <ac:spMkLst>
            <pc:docMk/>
            <pc:sldMk cId="2725213082" sldId="352"/>
            <ac:spMk id="4" creationId="{A4F5F143-9B88-6443-8886-83E6319A415E}"/>
          </ac:spMkLst>
        </pc:spChg>
        <pc:spChg chg="mod">
          <ac:chgData name="Daly, Adam" userId="9ef9005d-7323-45fc-a821-569f4abd4dd9" providerId="ADAL" clId="{B1DD1592-3444-E844-BDBA-27F8D2BC115A}" dt="2019-02-28T14:07:32.025" v="19" actId="108"/>
          <ac:spMkLst>
            <pc:docMk/>
            <pc:sldMk cId="2725213082" sldId="352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2:04.073" v="92"/>
        <pc:sldMkLst>
          <pc:docMk/>
          <pc:sldMk cId="3580196183" sldId="353"/>
        </pc:sldMkLst>
        <pc:spChg chg="add">
          <ac:chgData name="Daly, Adam" userId="9ef9005d-7323-45fc-a821-569f4abd4dd9" providerId="ADAL" clId="{B1DD1592-3444-E844-BDBA-27F8D2BC115A}" dt="2019-02-28T14:12:04.073" v="92"/>
          <ac:spMkLst>
            <pc:docMk/>
            <pc:sldMk cId="3580196183" sldId="353"/>
            <ac:spMk id="4" creationId="{5A2823CC-515F-7F4D-8974-23D2CA7BEBC8}"/>
          </ac:spMkLst>
        </pc:spChg>
        <pc:spChg chg="mod">
          <ac:chgData name="Daly, Adam" userId="9ef9005d-7323-45fc-a821-569f4abd4dd9" providerId="ADAL" clId="{B1DD1592-3444-E844-BDBA-27F8D2BC115A}" dt="2019-02-28T14:07:34.197" v="20" actId="108"/>
          <ac:spMkLst>
            <pc:docMk/>
            <pc:sldMk cId="3580196183" sldId="353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3:05.319" v="127"/>
        <pc:sldMkLst>
          <pc:docMk/>
          <pc:sldMk cId="3744925363" sldId="354"/>
        </pc:sldMkLst>
        <pc:spChg chg="add">
          <ac:chgData name="Daly, Adam" userId="9ef9005d-7323-45fc-a821-569f4abd4dd9" providerId="ADAL" clId="{B1DD1592-3444-E844-BDBA-27F8D2BC115A}" dt="2019-02-28T14:13:05.319" v="127"/>
          <ac:spMkLst>
            <pc:docMk/>
            <pc:sldMk cId="3744925363" sldId="354"/>
            <ac:spMk id="5" creationId="{A13E851D-2812-7541-BF7E-6F146EA85D20}"/>
          </ac:spMkLst>
        </pc:spChg>
        <pc:spChg chg="mod">
          <ac:chgData name="Daly, Adam" userId="9ef9005d-7323-45fc-a821-569f4abd4dd9" providerId="ADAL" clId="{B1DD1592-3444-E844-BDBA-27F8D2BC115A}" dt="2019-02-28T14:09:38.600" v="55" actId="108"/>
          <ac:spMkLst>
            <pc:docMk/>
            <pc:sldMk cId="3744925363" sldId="354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13:07.169" v="128"/>
        <pc:sldMkLst>
          <pc:docMk/>
          <pc:sldMk cId="2723715107" sldId="355"/>
        </pc:sldMkLst>
        <pc:spChg chg="add">
          <ac:chgData name="Daly, Adam" userId="9ef9005d-7323-45fc-a821-569f4abd4dd9" providerId="ADAL" clId="{B1DD1592-3444-E844-BDBA-27F8D2BC115A}" dt="2019-02-28T14:13:07.169" v="128"/>
          <ac:spMkLst>
            <pc:docMk/>
            <pc:sldMk cId="2723715107" sldId="355"/>
            <ac:spMk id="5" creationId="{B6841930-0762-6B4B-9814-C28754828DD8}"/>
          </ac:spMkLst>
        </pc:spChg>
        <pc:spChg chg="mod">
          <ac:chgData name="Daly, Adam" userId="9ef9005d-7323-45fc-a821-569f4abd4dd9" providerId="ADAL" clId="{B1DD1592-3444-E844-BDBA-27F8D2BC115A}" dt="2019-02-28T14:09:41.936" v="56" actId="108"/>
          <ac:spMkLst>
            <pc:docMk/>
            <pc:sldMk cId="2723715107" sldId="355"/>
            <ac:spMk id="190" creationId="{00000000-0000-0000-0000-000000000000}"/>
          </ac:spMkLst>
        </pc:spChg>
      </pc:sldChg>
      <pc:sldChg chg="addSp modSp">
        <pc:chgData name="Daly, Adam" userId="9ef9005d-7323-45fc-a821-569f4abd4dd9" providerId="ADAL" clId="{B1DD1592-3444-E844-BDBA-27F8D2BC115A}" dt="2019-02-28T14:32:42.285" v="329" actId="2711"/>
        <pc:sldMkLst>
          <pc:docMk/>
          <pc:sldMk cId="2246579931" sldId="356"/>
        </pc:sldMkLst>
        <pc:spChg chg="add">
          <ac:chgData name="Daly, Adam" userId="9ef9005d-7323-45fc-a821-569f4abd4dd9" providerId="ADAL" clId="{B1DD1592-3444-E844-BDBA-27F8D2BC115A}" dt="2019-02-28T14:12:32.628" v="110"/>
          <ac:spMkLst>
            <pc:docMk/>
            <pc:sldMk cId="2246579931" sldId="356"/>
            <ac:spMk id="4" creationId="{485892E5-407A-1144-A91A-B27C04F74BEA}"/>
          </ac:spMkLst>
        </pc:spChg>
        <pc:spChg chg="mod">
          <ac:chgData name="Daly, Adam" userId="9ef9005d-7323-45fc-a821-569f4abd4dd9" providerId="ADAL" clId="{B1DD1592-3444-E844-BDBA-27F8D2BC115A}" dt="2019-02-28T14:08:47.826" v="38" actId="108"/>
          <ac:spMkLst>
            <pc:docMk/>
            <pc:sldMk cId="2246579931" sldId="356"/>
            <ac:spMk id="190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32:42.285" v="329" actId="2711"/>
          <ac:spMkLst>
            <pc:docMk/>
            <pc:sldMk cId="2246579931" sldId="356"/>
            <ac:spMk id="191" creationId="{00000000-0000-0000-0000-000000000000}"/>
          </ac:spMkLst>
        </pc:spChg>
      </pc:sldChg>
      <pc:sldChg chg="add del setBg">
        <pc:chgData name="Daly, Adam" userId="9ef9005d-7323-45fc-a821-569f4abd4dd9" providerId="ADAL" clId="{B1DD1592-3444-E844-BDBA-27F8D2BC115A}" dt="2019-02-28T14:05:57.113" v="1"/>
        <pc:sldMkLst>
          <pc:docMk/>
          <pc:sldMk cId="1790188717" sldId="357"/>
        </pc:sldMkLst>
      </pc:sldChg>
      <pc:sldChg chg="addSp modSp add del setBg">
        <pc:chgData name="Daly, Adam" userId="9ef9005d-7323-45fc-a821-569f4abd4dd9" providerId="ADAL" clId="{B1DD1592-3444-E844-BDBA-27F8D2BC115A}" dt="2019-02-28T14:13:28.655" v="132" actId="2696"/>
        <pc:sldMkLst>
          <pc:docMk/>
          <pc:sldMk cId="4223776163" sldId="357"/>
        </pc:sldMkLst>
        <pc:spChg chg="add mod">
          <ac:chgData name="Daly, Adam" userId="9ef9005d-7323-45fc-a821-569f4abd4dd9" providerId="ADAL" clId="{B1DD1592-3444-E844-BDBA-27F8D2BC115A}" dt="2019-02-28T14:10:02.631" v="61" actId="571"/>
          <ac:spMkLst>
            <pc:docMk/>
            <pc:sldMk cId="4223776163" sldId="357"/>
            <ac:spMk id="5" creationId="{16F63681-B502-D948-AB91-9AF9DF5C215A}"/>
          </ac:spMkLst>
        </pc:spChg>
        <pc:spChg chg="mod">
          <ac:chgData name="Daly, Adam" userId="9ef9005d-7323-45fc-a821-569f4abd4dd9" providerId="ADAL" clId="{B1DD1592-3444-E844-BDBA-27F8D2BC115A}" dt="2019-02-28T14:10:07.661" v="62" actId="1076"/>
          <ac:spMkLst>
            <pc:docMk/>
            <pc:sldMk cId="4223776163" sldId="357"/>
            <ac:spMk id="6" creationId="{1E4FC20A-58FA-B34B-9CC8-D6CE9DF3EEBC}"/>
          </ac:spMkLst>
        </pc:spChg>
      </pc:sldChg>
      <pc:sldChg chg="modSp add">
        <pc:chgData name="Daly, Adam" userId="9ef9005d-7323-45fc-a821-569f4abd4dd9" providerId="ADAL" clId="{B1DD1592-3444-E844-BDBA-27F8D2BC115A}" dt="2019-02-28T14:40:57.469" v="371" actId="1076"/>
        <pc:sldMkLst>
          <pc:docMk/>
          <pc:sldMk cId="462545839" sldId="400"/>
        </pc:sldMkLst>
        <pc:spChg chg="mod">
          <ac:chgData name="Daly, Adam" userId="9ef9005d-7323-45fc-a821-569f4abd4dd9" providerId="ADAL" clId="{B1DD1592-3444-E844-BDBA-27F8D2BC115A}" dt="2019-02-28T14:40:46.558" v="350" actId="1076"/>
          <ac:spMkLst>
            <pc:docMk/>
            <pc:sldMk cId="462545839" sldId="400"/>
            <ac:spMk id="176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40:57.469" v="371" actId="1076"/>
          <ac:spMkLst>
            <pc:docMk/>
            <pc:sldMk cId="462545839" sldId="400"/>
            <ac:spMk id="177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40:57.469" v="371" actId="1076"/>
          <ac:spMkLst>
            <pc:docMk/>
            <pc:sldMk cId="462545839" sldId="400"/>
            <ac:spMk id="179" creationId="{00000000-0000-0000-0000-000000000000}"/>
          </ac:spMkLst>
        </pc:spChg>
      </pc:sldChg>
      <pc:sldChg chg="modSp add">
        <pc:chgData name="Daly, Adam" userId="9ef9005d-7323-45fc-a821-569f4abd4dd9" providerId="ADAL" clId="{B1DD1592-3444-E844-BDBA-27F8D2BC115A}" dt="2019-02-28T14:41:17.246" v="385" actId="1076"/>
        <pc:sldMkLst>
          <pc:docMk/>
          <pc:sldMk cId="516694856" sldId="401"/>
        </pc:sldMkLst>
        <pc:spChg chg="mod">
          <ac:chgData name="Daly, Adam" userId="9ef9005d-7323-45fc-a821-569f4abd4dd9" providerId="ADAL" clId="{B1DD1592-3444-E844-BDBA-27F8D2BC115A}" dt="2019-02-28T14:41:13.389" v="384" actId="1076"/>
          <ac:spMkLst>
            <pc:docMk/>
            <pc:sldMk cId="516694856" sldId="401"/>
            <ac:spMk id="176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41:17.246" v="385" actId="1076"/>
          <ac:spMkLst>
            <pc:docMk/>
            <pc:sldMk cId="516694856" sldId="401"/>
            <ac:spMk id="177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41:09.022" v="380" actId="20577"/>
          <ac:spMkLst>
            <pc:docMk/>
            <pc:sldMk cId="516694856" sldId="401"/>
            <ac:spMk id="179" creationId="{00000000-0000-0000-0000-000000000000}"/>
          </ac:spMkLst>
        </pc:spChg>
      </pc:sldChg>
      <pc:sldChg chg="modSp add">
        <pc:chgData name="Daly, Adam" userId="9ef9005d-7323-45fc-a821-569f4abd4dd9" providerId="ADAL" clId="{B1DD1592-3444-E844-BDBA-27F8D2BC115A}" dt="2019-02-28T14:41:41.542" v="415" actId="20577"/>
        <pc:sldMkLst>
          <pc:docMk/>
          <pc:sldMk cId="152422643" sldId="402"/>
        </pc:sldMkLst>
        <pc:spChg chg="mod">
          <ac:chgData name="Daly, Adam" userId="9ef9005d-7323-45fc-a821-569f4abd4dd9" providerId="ADAL" clId="{B1DD1592-3444-E844-BDBA-27F8D2BC115A}" dt="2019-02-28T14:41:32.781" v="392" actId="1037"/>
          <ac:spMkLst>
            <pc:docMk/>
            <pc:sldMk cId="152422643" sldId="402"/>
            <ac:spMk id="177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41:41.542" v="415" actId="20577"/>
          <ac:spMkLst>
            <pc:docMk/>
            <pc:sldMk cId="152422643" sldId="402"/>
            <ac:spMk id="179" creationId="{00000000-0000-0000-0000-000000000000}"/>
          </ac:spMkLst>
        </pc:spChg>
      </pc:sldChg>
      <pc:sldChg chg="modSp add">
        <pc:chgData name="Daly, Adam" userId="9ef9005d-7323-45fc-a821-569f4abd4dd9" providerId="ADAL" clId="{B1DD1592-3444-E844-BDBA-27F8D2BC115A}" dt="2019-02-28T14:42:09.007" v="441" actId="20577"/>
        <pc:sldMkLst>
          <pc:docMk/>
          <pc:sldMk cId="1674866658" sldId="403"/>
        </pc:sldMkLst>
        <pc:spChg chg="mod">
          <ac:chgData name="Daly, Adam" userId="9ef9005d-7323-45fc-a821-569f4abd4dd9" providerId="ADAL" clId="{B1DD1592-3444-E844-BDBA-27F8D2BC115A}" dt="2019-02-28T14:41:56.310" v="419" actId="20577"/>
          <ac:spMkLst>
            <pc:docMk/>
            <pc:sldMk cId="1674866658" sldId="403"/>
            <ac:spMk id="177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42:09.007" v="441" actId="20577"/>
          <ac:spMkLst>
            <pc:docMk/>
            <pc:sldMk cId="1674866658" sldId="403"/>
            <ac:spMk id="179" creationId="{00000000-0000-0000-0000-000000000000}"/>
          </ac:spMkLst>
        </pc:spChg>
      </pc:sldChg>
      <pc:sldChg chg="modSp add">
        <pc:chgData name="Daly, Adam" userId="9ef9005d-7323-45fc-a821-569f4abd4dd9" providerId="ADAL" clId="{B1DD1592-3444-E844-BDBA-27F8D2BC115A}" dt="2019-02-28T14:42:35.805" v="470" actId="1076"/>
        <pc:sldMkLst>
          <pc:docMk/>
          <pc:sldMk cId="68670887" sldId="404"/>
        </pc:sldMkLst>
        <pc:spChg chg="mod">
          <ac:chgData name="Daly, Adam" userId="9ef9005d-7323-45fc-a821-569f4abd4dd9" providerId="ADAL" clId="{B1DD1592-3444-E844-BDBA-27F8D2BC115A}" dt="2019-02-28T14:42:35.805" v="470" actId="1076"/>
          <ac:spMkLst>
            <pc:docMk/>
            <pc:sldMk cId="68670887" sldId="404"/>
            <ac:spMk id="177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42:30.300" v="469" actId="20577"/>
          <ac:spMkLst>
            <pc:docMk/>
            <pc:sldMk cId="68670887" sldId="404"/>
            <ac:spMk id="179" creationId="{00000000-0000-0000-0000-000000000000}"/>
          </ac:spMkLst>
        </pc:spChg>
      </pc:sldChg>
      <pc:sldChg chg="modSp add">
        <pc:chgData name="Daly, Adam" userId="9ef9005d-7323-45fc-a821-569f4abd4dd9" providerId="ADAL" clId="{B1DD1592-3444-E844-BDBA-27F8D2BC115A}" dt="2019-02-28T14:43:01.245" v="509" actId="20577"/>
        <pc:sldMkLst>
          <pc:docMk/>
          <pc:sldMk cId="746453289" sldId="405"/>
        </pc:sldMkLst>
        <pc:spChg chg="mod">
          <ac:chgData name="Daly, Adam" userId="9ef9005d-7323-45fc-a821-569f4abd4dd9" providerId="ADAL" clId="{B1DD1592-3444-E844-BDBA-27F8D2BC115A}" dt="2019-02-28T14:42:50.700" v="478" actId="1037"/>
          <ac:spMkLst>
            <pc:docMk/>
            <pc:sldMk cId="746453289" sldId="405"/>
            <ac:spMk id="177" creationId="{00000000-0000-0000-0000-000000000000}"/>
          </ac:spMkLst>
        </pc:spChg>
        <pc:spChg chg="mod">
          <ac:chgData name="Daly, Adam" userId="9ef9005d-7323-45fc-a821-569f4abd4dd9" providerId="ADAL" clId="{B1DD1592-3444-E844-BDBA-27F8D2BC115A}" dt="2019-02-28T14:43:01.245" v="509" actId="20577"/>
          <ac:spMkLst>
            <pc:docMk/>
            <pc:sldMk cId="746453289" sldId="405"/>
            <ac:spMk id="179" creationId="{00000000-0000-0000-0000-000000000000}"/>
          </ac:spMkLst>
        </pc:spChg>
      </pc:sldChg>
      <pc:sldChg chg="modSp add">
        <pc:chgData name="Daly, Adam" userId="9ef9005d-7323-45fc-a821-569f4abd4dd9" providerId="ADAL" clId="{B1DD1592-3444-E844-BDBA-27F8D2BC115A}" dt="2019-02-28T14:43:37.461" v="533" actId="20577"/>
        <pc:sldMkLst>
          <pc:docMk/>
          <pc:sldMk cId="1860170669" sldId="408"/>
        </pc:sldMkLst>
        <pc:spChg chg="mod">
          <ac:chgData name="Daly, Adam" userId="9ef9005d-7323-45fc-a821-569f4abd4dd9" providerId="ADAL" clId="{B1DD1592-3444-E844-BDBA-27F8D2BC115A}" dt="2019-02-28T14:43:37.461" v="533" actId="20577"/>
          <ac:spMkLst>
            <pc:docMk/>
            <pc:sldMk cId="1860170669" sldId="408"/>
            <ac:spMk id="179" creationId="{00000000-0000-0000-0000-000000000000}"/>
          </ac:spMkLst>
        </pc:spChg>
      </pc:sldChg>
      <pc:sldMasterChg chg="delSldLayout">
        <pc:chgData name="Daly, Adam" userId="9ef9005d-7323-45fc-a821-569f4abd4dd9" providerId="ADAL" clId="{B1DD1592-3444-E844-BDBA-27F8D2BC115A}" dt="2019-02-28T14:43:43.048" v="535" actId="2696"/>
        <pc:sldMasterMkLst>
          <pc:docMk/>
          <pc:sldMasterMk cId="0" sldId="2147483666"/>
        </pc:sldMasterMkLst>
        <pc:sldLayoutChg chg="del">
          <pc:chgData name="Daly, Adam" userId="9ef9005d-7323-45fc-a821-569f4abd4dd9" providerId="ADAL" clId="{B1DD1592-3444-E844-BDBA-27F8D2BC115A}" dt="2019-02-28T14:43:43.048" v="535" actId="2696"/>
          <pc:sldLayoutMkLst>
            <pc:docMk/>
            <pc:sldMasterMk cId="0" sldId="2147483666"/>
            <pc:sldLayoutMk cId="0" sldId="2147483659"/>
          </pc:sldLayoutMkLst>
        </pc:sldLayoutChg>
      </pc:sldMasterChg>
    </pc:docChg>
  </pc:docChgLst>
  <pc:docChgLst>
    <pc:chgData name="Spaans, Anton" userId="S::anton.spaans@accenture.com::ce5f6ebc-4905-4566-80fc-2a555f634190" providerId="AD" clId="Web-{D31502AE-B27B-0477-EDC0-FFE035C378EE}"/>
    <pc:docChg chg="modSld">
      <pc:chgData name="Spaans, Anton" userId="S::anton.spaans@accenture.com::ce5f6ebc-4905-4566-80fc-2a555f634190" providerId="AD" clId="Web-{D31502AE-B27B-0477-EDC0-FFE035C378EE}" dt="2019-02-26T23:52:03.473" v="31"/>
      <pc:docMkLst>
        <pc:docMk/>
      </pc:docMkLst>
      <pc:sldChg chg="addCm">
        <pc:chgData name="Spaans, Anton" userId="S::anton.spaans@accenture.com::ce5f6ebc-4905-4566-80fc-2a555f634190" providerId="AD" clId="Web-{D31502AE-B27B-0477-EDC0-FFE035C378EE}" dt="2019-02-26T23:48:48.190" v="0"/>
        <pc:sldMkLst>
          <pc:docMk/>
          <pc:sldMk cId="539300724" sldId="292"/>
        </pc:sldMkLst>
      </pc:sldChg>
      <pc:sldChg chg="modSp addCm">
        <pc:chgData name="Spaans, Anton" userId="S::anton.spaans@accenture.com::ce5f6ebc-4905-4566-80fc-2a555f634190" providerId="AD" clId="Web-{D31502AE-B27B-0477-EDC0-FFE035C378EE}" dt="2019-02-26T23:49:17.425" v="3"/>
        <pc:sldMkLst>
          <pc:docMk/>
          <pc:sldMk cId="2806961043" sldId="299"/>
        </pc:sldMkLst>
        <pc:spChg chg="mod">
          <ac:chgData name="Spaans, Anton" userId="S::anton.spaans@accenture.com::ce5f6ebc-4905-4566-80fc-2a555f634190" providerId="AD" clId="Web-{D31502AE-B27B-0477-EDC0-FFE035C378EE}" dt="2019-02-26T23:49:03.878" v="2" actId="20577"/>
          <ac:spMkLst>
            <pc:docMk/>
            <pc:sldMk cId="2806961043" sldId="299"/>
            <ac:spMk id="5" creationId="{D4B76CAD-04C5-B44F-ABDF-7AC0A91530BC}"/>
          </ac:spMkLst>
        </pc:spChg>
        <pc:spChg chg="mod">
          <ac:chgData name="Spaans, Anton" userId="S::anton.spaans@accenture.com::ce5f6ebc-4905-4566-80fc-2a555f634190" providerId="AD" clId="Web-{D31502AE-B27B-0477-EDC0-FFE035C378EE}" dt="2019-02-26T23:48:58.785" v="1" actId="20577"/>
          <ac:spMkLst>
            <pc:docMk/>
            <pc:sldMk cId="2806961043" sldId="299"/>
            <ac:spMk id="191" creationId="{00000000-0000-0000-0000-000000000000}"/>
          </ac:spMkLst>
        </pc:spChg>
      </pc:sldChg>
      <pc:sldChg chg="modSp addCm">
        <pc:chgData name="Spaans, Anton" userId="S::anton.spaans@accenture.com::ce5f6ebc-4905-4566-80fc-2a555f634190" providerId="AD" clId="Web-{D31502AE-B27B-0477-EDC0-FFE035C378EE}" dt="2019-02-26T23:49:49.206" v="12" actId="20577"/>
        <pc:sldMkLst>
          <pc:docMk/>
          <pc:sldMk cId="2114853377" sldId="300"/>
        </pc:sldMkLst>
        <pc:spChg chg="mod">
          <ac:chgData name="Spaans, Anton" userId="S::anton.spaans@accenture.com::ce5f6ebc-4905-4566-80fc-2a555f634190" providerId="AD" clId="Web-{D31502AE-B27B-0477-EDC0-FFE035C378EE}" dt="2019-02-26T23:49:49.206" v="12" actId="20577"/>
          <ac:spMkLst>
            <pc:docMk/>
            <pc:sldMk cId="2114853377" sldId="300"/>
            <ac:spMk id="4" creationId="{6975C3BD-DDBC-934F-BF52-022AEA55288F}"/>
          </ac:spMkLst>
        </pc:spChg>
      </pc:sldChg>
      <pc:sldChg chg="modSp addCm">
        <pc:chgData name="Spaans, Anton" userId="S::anton.spaans@accenture.com::ce5f6ebc-4905-4566-80fc-2a555f634190" providerId="AD" clId="Web-{D31502AE-B27B-0477-EDC0-FFE035C378EE}" dt="2019-02-26T23:50:16.363" v="18" actId="20577"/>
        <pc:sldMkLst>
          <pc:docMk/>
          <pc:sldMk cId="590654393" sldId="308"/>
        </pc:sldMkLst>
        <pc:spChg chg="mod">
          <ac:chgData name="Spaans, Anton" userId="S::anton.spaans@accenture.com::ce5f6ebc-4905-4566-80fc-2a555f634190" providerId="AD" clId="Web-{D31502AE-B27B-0477-EDC0-FFE035C378EE}" dt="2019-02-26T23:50:16.363" v="18" actId="20577"/>
          <ac:spMkLst>
            <pc:docMk/>
            <pc:sldMk cId="590654393" sldId="308"/>
            <ac:spMk id="191" creationId="{00000000-0000-0000-0000-000000000000}"/>
          </ac:spMkLst>
        </pc:spChg>
      </pc:sldChg>
      <pc:sldChg chg="addCm">
        <pc:chgData name="Spaans, Anton" userId="S::anton.spaans@accenture.com::ce5f6ebc-4905-4566-80fc-2a555f634190" providerId="AD" clId="Web-{D31502AE-B27B-0477-EDC0-FFE035C378EE}" dt="2019-02-26T23:50:46.441" v="19"/>
        <pc:sldMkLst>
          <pc:docMk/>
          <pc:sldMk cId="494878198" sldId="310"/>
        </pc:sldMkLst>
      </pc:sldChg>
      <pc:sldChg chg="addCm">
        <pc:chgData name="Spaans, Anton" userId="S::anton.spaans@accenture.com::ce5f6ebc-4905-4566-80fc-2a555f634190" providerId="AD" clId="Web-{D31502AE-B27B-0477-EDC0-FFE035C378EE}" dt="2019-02-26T23:52:03.473" v="31"/>
        <pc:sldMkLst>
          <pc:docMk/>
          <pc:sldMk cId="967870930" sldId="322"/>
        </pc:sldMkLst>
      </pc:sldChg>
      <pc:sldChg chg="modSp addCm">
        <pc:chgData name="Spaans, Anton" userId="S::anton.spaans@accenture.com::ce5f6ebc-4905-4566-80fc-2a555f634190" providerId="AD" clId="Web-{D31502AE-B27B-0477-EDC0-FFE035C378EE}" dt="2019-02-26T23:51:43.582" v="30" actId="20577"/>
        <pc:sldMkLst>
          <pc:docMk/>
          <pc:sldMk cId="4074264640" sldId="327"/>
        </pc:sldMkLst>
        <pc:spChg chg="mod">
          <ac:chgData name="Spaans, Anton" userId="S::anton.spaans@accenture.com::ce5f6ebc-4905-4566-80fc-2a555f634190" providerId="AD" clId="Web-{D31502AE-B27B-0477-EDC0-FFE035C378EE}" dt="2019-02-26T23:51:43.582" v="30" actId="20577"/>
          <ac:spMkLst>
            <pc:docMk/>
            <pc:sldMk cId="4074264640" sldId="327"/>
            <ac:spMk id="191" creationId="{00000000-0000-0000-0000-000000000000}"/>
          </ac:spMkLst>
        </pc:spChg>
      </pc:sldChg>
      <pc:sldChg chg="modSp addCm">
        <pc:chgData name="Spaans, Anton" userId="S::anton.spaans@accenture.com::ce5f6ebc-4905-4566-80fc-2a555f634190" providerId="AD" clId="Web-{D31502AE-B27B-0477-EDC0-FFE035C378EE}" dt="2019-02-26T23:51:09.035" v="22" actId="20577"/>
        <pc:sldMkLst>
          <pc:docMk/>
          <pc:sldMk cId="2725213082" sldId="352"/>
        </pc:sldMkLst>
        <pc:spChg chg="mod">
          <ac:chgData name="Spaans, Anton" userId="S::anton.spaans@accenture.com::ce5f6ebc-4905-4566-80fc-2a555f634190" providerId="AD" clId="Web-{D31502AE-B27B-0477-EDC0-FFE035C378EE}" dt="2019-02-26T23:51:09.035" v="22" actId="20577"/>
          <ac:spMkLst>
            <pc:docMk/>
            <pc:sldMk cId="2725213082" sldId="352"/>
            <ac:spMk id="191" creationId="{00000000-0000-0000-0000-000000000000}"/>
          </ac:spMkLst>
        </pc:spChg>
      </pc:sldChg>
      <pc:sldChg chg="modSp addCm">
        <pc:chgData name="Spaans, Anton" userId="S::anton.spaans@accenture.com::ce5f6ebc-4905-4566-80fc-2a555f634190" providerId="AD" clId="Web-{D31502AE-B27B-0477-EDC0-FFE035C378EE}" dt="2019-02-26T23:51:24.801" v="25" actId="20577"/>
        <pc:sldMkLst>
          <pc:docMk/>
          <pc:sldMk cId="3580196183" sldId="353"/>
        </pc:sldMkLst>
        <pc:spChg chg="mod">
          <ac:chgData name="Spaans, Anton" userId="S::anton.spaans@accenture.com::ce5f6ebc-4905-4566-80fc-2a555f634190" providerId="AD" clId="Web-{D31502AE-B27B-0477-EDC0-FFE035C378EE}" dt="2019-02-26T23:51:24.801" v="25" actId="20577"/>
          <ac:spMkLst>
            <pc:docMk/>
            <pc:sldMk cId="3580196183" sldId="353"/>
            <ac:spMk id="191" creationId="{00000000-0000-0000-0000-000000000000}"/>
          </ac:spMkLst>
        </pc:spChg>
      </pc:sldChg>
    </pc:docChg>
  </pc:docChgLst>
  <pc:docChgLst>
    <pc:chgData name="Groves, Matthew B." userId="27797a4d-5e1a-4719-8971-91caa6bdbe6b" providerId="ADAL" clId="{33115FB3-39C8-444A-8464-6D5BF623AB39}"/>
    <pc:docChg chg="custSel modSld">
      <pc:chgData name="Groves, Matthew B." userId="27797a4d-5e1a-4719-8971-91caa6bdbe6b" providerId="ADAL" clId="{33115FB3-39C8-444A-8464-6D5BF623AB39}" dt="2019-02-26T23:35:59.082" v="22"/>
      <pc:docMkLst>
        <pc:docMk/>
      </pc:docMkLst>
      <pc:sldChg chg="addCm modCm">
        <pc:chgData name="Groves, Matthew B." userId="27797a4d-5e1a-4719-8971-91caa6bdbe6b" providerId="ADAL" clId="{33115FB3-39C8-444A-8464-6D5BF623AB39}" dt="2019-02-26T23:21:52.334" v="1"/>
        <pc:sldMkLst>
          <pc:docMk/>
          <pc:sldMk cId="539300724" sldId="292"/>
        </pc:sldMkLst>
      </pc:sldChg>
      <pc:sldChg chg="addCm modCm">
        <pc:chgData name="Groves, Matthew B." userId="27797a4d-5e1a-4719-8971-91caa6bdbe6b" providerId="ADAL" clId="{33115FB3-39C8-444A-8464-6D5BF623AB39}" dt="2019-02-26T23:23:27.547" v="4"/>
        <pc:sldMkLst>
          <pc:docMk/>
          <pc:sldMk cId="2806961043" sldId="299"/>
        </pc:sldMkLst>
      </pc:sldChg>
      <pc:sldChg chg="addCm modCm">
        <pc:chgData name="Groves, Matthew B." userId="27797a4d-5e1a-4719-8971-91caa6bdbe6b" providerId="ADAL" clId="{33115FB3-39C8-444A-8464-6D5BF623AB39}" dt="2019-02-26T23:23:48.657" v="6"/>
        <pc:sldMkLst>
          <pc:docMk/>
          <pc:sldMk cId="2114853377" sldId="300"/>
        </pc:sldMkLst>
      </pc:sldChg>
      <pc:sldChg chg="addCm modCm">
        <pc:chgData name="Groves, Matthew B." userId="27797a4d-5e1a-4719-8971-91caa6bdbe6b" providerId="ADAL" clId="{33115FB3-39C8-444A-8464-6D5BF623AB39}" dt="2019-02-26T23:25:14.597" v="8"/>
        <pc:sldMkLst>
          <pc:docMk/>
          <pc:sldMk cId="3838427415" sldId="303"/>
        </pc:sldMkLst>
      </pc:sldChg>
      <pc:sldChg chg="addCm modCm">
        <pc:chgData name="Groves, Matthew B." userId="27797a4d-5e1a-4719-8971-91caa6bdbe6b" providerId="ADAL" clId="{33115FB3-39C8-444A-8464-6D5BF623AB39}" dt="2019-02-26T23:26:20.017" v="10"/>
        <pc:sldMkLst>
          <pc:docMk/>
          <pc:sldMk cId="590654393" sldId="308"/>
        </pc:sldMkLst>
      </pc:sldChg>
      <pc:sldChg chg="addCm modCm">
        <pc:chgData name="Groves, Matthew B." userId="27797a4d-5e1a-4719-8971-91caa6bdbe6b" providerId="ADAL" clId="{33115FB3-39C8-444A-8464-6D5BF623AB39}" dt="2019-02-26T23:27:29.437" v="12"/>
        <pc:sldMkLst>
          <pc:docMk/>
          <pc:sldMk cId="494878198" sldId="310"/>
        </pc:sldMkLst>
      </pc:sldChg>
      <pc:sldChg chg="addCm modCm">
        <pc:chgData name="Groves, Matthew B." userId="27797a4d-5e1a-4719-8971-91caa6bdbe6b" providerId="ADAL" clId="{33115FB3-39C8-444A-8464-6D5BF623AB39}" dt="2019-02-26T23:27:40.234" v="14"/>
        <pc:sldMkLst>
          <pc:docMk/>
          <pc:sldMk cId="2325663857" sldId="311"/>
        </pc:sldMkLst>
      </pc:sldChg>
      <pc:sldChg chg="addCm modCm">
        <pc:chgData name="Groves, Matthew B." userId="27797a4d-5e1a-4719-8971-91caa6bdbe6b" providerId="ADAL" clId="{33115FB3-39C8-444A-8464-6D5BF623AB39}" dt="2019-02-26T23:35:59.082" v="22"/>
        <pc:sldMkLst>
          <pc:docMk/>
          <pc:sldMk cId="967870930" sldId="322"/>
        </pc:sldMkLst>
      </pc:sldChg>
      <pc:sldChg chg="addCm modCm">
        <pc:chgData name="Groves, Matthew B." userId="27797a4d-5e1a-4719-8971-91caa6bdbe6b" providerId="ADAL" clId="{33115FB3-39C8-444A-8464-6D5BF623AB39}" dt="2019-02-26T23:33:16.072" v="20"/>
        <pc:sldMkLst>
          <pc:docMk/>
          <pc:sldMk cId="4074264640" sldId="327"/>
        </pc:sldMkLst>
      </pc:sldChg>
      <pc:sldChg chg="addCm modCm">
        <pc:chgData name="Groves, Matthew B." userId="27797a4d-5e1a-4719-8971-91caa6bdbe6b" providerId="ADAL" clId="{33115FB3-39C8-444A-8464-6D5BF623AB39}" dt="2019-02-26T23:28:42.932" v="16"/>
        <pc:sldMkLst>
          <pc:docMk/>
          <pc:sldMk cId="2725213082" sldId="352"/>
        </pc:sldMkLst>
      </pc:sldChg>
      <pc:sldChg chg="addCm modCm">
        <pc:chgData name="Groves, Matthew B." userId="27797a4d-5e1a-4719-8971-91caa6bdbe6b" providerId="ADAL" clId="{33115FB3-39C8-444A-8464-6D5BF623AB39}" dt="2019-02-26T23:28:59.756" v="18"/>
        <pc:sldMkLst>
          <pc:docMk/>
          <pc:sldMk cId="3580196183" sldId="353"/>
        </pc:sldMkLst>
      </pc:sldChg>
    </pc:docChg>
  </pc:docChgLst>
  <pc:docChgLst>
    <pc:chgData name="Spaans, Anton" userId="ce5f6ebc-4905-4566-80fc-2a555f634190" providerId="ADAL" clId="{325D7C4E-4574-EE43-A87D-4942CAB95CF1}"/>
    <pc:docChg chg="undo redo custSel addSld delSld modSld sldOrd">
      <pc:chgData name="Spaans, Anton" userId="ce5f6ebc-4905-4566-80fc-2a555f634190" providerId="ADAL" clId="{325D7C4E-4574-EE43-A87D-4942CAB95CF1}" dt="2019-02-25T23:12:08.801" v="5570" actId="20577"/>
      <pc:docMkLst>
        <pc:docMk/>
      </pc:docMkLst>
      <pc:sldChg chg="modSp">
        <pc:chgData name="Spaans, Anton" userId="ce5f6ebc-4905-4566-80fc-2a555f634190" providerId="ADAL" clId="{325D7C4E-4574-EE43-A87D-4942CAB95CF1}" dt="2019-01-18T15:04:09.916" v="111" actId="255"/>
        <pc:sldMkLst>
          <pc:docMk/>
          <pc:sldMk cId="2114853377" sldId="300"/>
        </pc:sldMkLst>
        <pc:spChg chg="mod">
          <ac:chgData name="Spaans, Anton" userId="ce5f6ebc-4905-4566-80fc-2a555f634190" providerId="ADAL" clId="{325D7C4E-4574-EE43-A87D-4942CAB95CF1}" dt="2019-01-18T15:04:09.916" v="111" actId="255"/>
          <ac:spMkLst>
            <pc:docMk/>
            <pc:sldMk cId="2114853377" sldId="300"/>
            <ac:spMk id="4" creationId="{6975C3BD-DDBC-934F-BF52-022AEA55288F}"/>
          </ac:spMkLst>
        </pc:spChg>
      </pc:sldChg>
      <pc:sldChg chg="modNotesTx">
        <pc:chgData name="Spaans, Anton" userId="ce5f6ebc-4905-4566-80fc-2a555f634190" providerId="ADAL" clId="{325D7C4E-4574-EE43-A87D-4942CAB95CF1}" dt="2019-01-18T15:12:07.363" v="204" actId="20577"/>
        <pc:sldMkLst>
          <pc:docMk/>
          <pc:sldMk cId="1686812082" sldId="302"/>
        </pc:sldMkLst>
      </pc:sldChg>
      <pc:sldChg chg="modNotesTx">
        <pc:chgData name="Spaans, Anton" userId="ce5f6ebc-4905-4566-80fc-2a555f634190" providerId="ADAL" clId="{325D7C4E-4574-EE43-A87D-4942CAB95CF1}" dt="2019-01-18T15:13:08.362" v="208" actId="5793"/>
        <pc:sldMkLst>
          <pc:docMk/>
          <pc:sldMk cId="3227214490" sldId="305"/>
        </pc:sldMkLst>
      </pc:sldChg>
      <pc:sldChg chg="modNotesTx">
        <pc:chgData name="Spaans, Anton" userId="ce5f6ebc-4905-4566-80fc-2a555f634190" providerId="ADAL" clId="{325D7C4E-4574-EE43-A87D-4942CAB95CF1}" dt="2019-01-18T15:22:02.115" v="617" actId="20577"/>
        <pc:sldMkLst>
          <pc:docMk/>
          <pc:sldMk cId="994961305" sldId="306"/>
        </pc:sldMkLst>
      </pc:sldChg>
      <pc:sldChg chg="modSp modNotesTx">
        <pc:chgData name="Spaans, Anton" userId="ce5f6ebc-4905-4566-80fc-2a555f634190" providerId="ADAL" clId="{325D7C4E-4574-EE43-A87D-4942CAB95CF1}" dt="2019-01-18T15:16:57.952" v="527" actId="5793"/>
        <pc:sldMkLst>
          <pc:docMk/>
          <pc:sldMk cId="590654393" sldId="308"/>
        </pc:sldMkLst>
        <pc:spChg chg="mod">
          <ac:chgData name="Spaans, Anton" userId="ce5f6ebc-4905-4566-80fc-2a555f634190" providerId="ADAL" clId="{325D7C4E-4574-EE43-A87D-4942CAB95CF1}" dt="2019-01-18T15:16:57.952" v="527" actId="5793"/>
          <ac:spMkLst>
            <pc:docMk/>
            <pc:sldMk cId="590654393" sldId="308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18:21.267" v="563" actId="20577"/>
        <pc:sldMkLst>
          <pc:docMk/>
          <pc:sldMk cId="2263861826" sldId="309"/>
        </pc:sldMkLst>
        <pc:spChg chg="mod">
          <ac:chgData name="Spaans, Anton" userId="ce5f6ebc-4905-4566-80fc-2a555f634190" providerId="ADAL" clId="{325D7C4E-4574-EE43-A87D-4942CAB95CF1}" dt="2019-01-18T15:18:21.267" v="563" actId="20577"/>
          <ac:spMkLst>
            <pc:docMk/>
            <pc:sldMk cId="2263861826" sldId="309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19:31.611" v="567" actId="207"/>
        <pc:sldMkLst>
          <pc:docMk/>
          <pc:sldMk cId="494878198" sldId="310"/>
        </pc:sldMkLst>
        <pc:spChg chg="mod">
          <ac:chgData name="Spaans, Anton" userId="ce5f6ebc-4905-4566-80fc-2a555f634190" providerId="ADAL" clId="{325D7C4E-4574-EE43-A87D-4942CAB95CF1}" dt="2019-01-18T15:19:31.611" v="567" actId="207"/>
          <ac:spMkLst>
            <pc:docMk/>
            <pc:sldMk cId="494878198" sldId="310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19:37.384" v="568" actId="207"/>
        <pc:sldMkLst>
          <pc:docMk/>
          <pc:sldMk cId="2325663857" sldId="311"/>
        </pc:sldMkLst>
        <pc:spChg chg="mod">
          <ac:chgData name="Spaans, Anton" userId="ce5f6ebc-4905-4566-80fc-2a555f634190" providerId="ADAL" clId="{325D7C4E-4574-EE43-A87D-4942CAB95CF1}" dt="2019-01-18T15:19:37.384" v="568" actId="207"/>
          <ac:spMkLst>
            <pc:docMk/>
            <pc:sldMk cId="2325663857" sldId="311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24:32.107" v="621" actId="113"/>
        <pc:sldMkLst>
          <pc:docMk/>
          <pc:sldMk cId="895185803" sldId="316"/>
        </pc:sldMkLst>
        <pc:spChg chg="mod">
          <ac:chgData name="Spaans, Anton" userId="ce5f6ebc-4905-4566-80fc-2a555f634190" providerId="ADAL" clId="{325D7C4E-4574-EE43-A87D-4942CAB95CF1}" dt="2019-01-18T15:24:32.107" v="621" actId="113"/>
          <ac:spMkLst>
            <pc:docMk/>
            <pc:sldMk cId="895185803" sldId="316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27:05.849" v="630" actId="20577"/>
        <pc:sldMkLst>
          <pc:docMk/>
          <pc:sldMk cId="645177472" sldId="319"/>
        </pc:sldMkLst>
        <pc:spChg chg="mod">
          <ac:chgData name="Spaans, Anton" userId="ce5f6ebc-4905-4566-80fc-2a555f634190" providerId="ADAL" clId="{325D7C4E-4574-EE43-A87D-4942CAB95CF1}" dt="2019-01-18T15:27:05.849" v="630" actId="20577"/>
          <ac:spMkLst>
            <pc:docMk/>
            <pc:sldMk cId="645177472" sldId="319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29:00.518" v="632" actId="20577"/>
        <pc:sldMkLst>
          <pc:docMk/>
          <pc:sldMk cId="3215650940" sldId="320"/>
        </pc:sldMkLst>
        <pc:spChg chg="mod">
          <ac:chgData name="Spaans, Anton" userId="ce5f6ebc-4905-4566-80fc-2a555f634190" providerId="ADAL" clId="{325D7C4E-4574-EE43-A87D-4942CAB95CF1}" dt="2019-01-18T15:29:00.518" v="632" actId="20577"/>
          <ac:spMkLst>
            <pc:docMk/>
            <pc:sldMk cId="3215650940" sldId="320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23:40.182" v="619" actId="20577"/>
        <pc:sldMkLst>
          <pc:docMk/>
          <pc:sldMk cId="4215727778" sldId="321"/>
        </pc:sldMkLst>
        <pc:spChg chg="mod">
          <ac:chgData name="Spaans, Anton" userId="ce5f6ebc-4905-4566-80fc-2a555f634190" providerId="ADAL" clId="{325D7C4E-4574-EE43-A87D-4942CAB95CF1}" dt="2019-01-18T15:23:40.182" v="619" actId="20577"/>
          <ac:spMkLst>
            <pc:docMk/>
            <pc:sldMk cId="4215727778" sldId="321"/>
            <ac:spMk id="191" creationId="{00000000-0000-0000-0000-000000000000}"/>
          </ac:spMkLst>
        </pc:spChg>
      </pc:sldChg>
      <pc:sldChg chg="modSp modNotesTx">
        <pc:chgData name="Spaans, Anton" userId="ce5f6ebc-4905-4566-80fc-2a555f634190" providerId="ADAL" clId="{325D7C4E-4574-EE43-A87D-4942CAB95CF1}" dt="2019-01-18T15:33:44.097" v="672" actId="5793"/>
        <pc:sldMkLst>
          <pc:docMk/>
          <pc:sldMk cId="967870930" sldId="322"/>
        </pc:sldMkLst>
        <pc:spChg chg="mod">
          <ac:chgData name="Spaans, Anton" userId="ce5f6ebc-4905-4566-80fc-2a555f634190" providerId="ADAL" clId="{325D7C4E-4574-EE43-A87D-4942CAB95CF1}" dt="2019-01-18T15:33:44.097" v="672" actId="5793"/>
          <ac:spMkLst>
            <pc:docMk/>
            <pc:sldMk cId="967870930" sldId="322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35:42.197" v="677" actId="113"/>
        <pc:sldMkLst>
          <pc:docMk/>
          <pc:sldMk cId="818582821" sldId="323"/>
        </pc:sldMkLst>
        <pc:spChg chg="mod">
          <ac:chgData name="Spaans, Anton" userId="ce5f6ebc-4905-4566-80fc-2a555f634190" providerId="ADAL" clId="{325D7C4E-4574-EE43-A87D-4942CAB95CF1}" dt="2019-01-18T15:35:42.197" v="677" actId="113"/>
          <ac:spMkLst>
            <pc:docMk/>
            <pc:sldMk cId="818582821" sldId="323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2-25T20:29:47.227" v="2196" actId="20577"/>
        <pc:sldMkLst>
          <pc:docMk/>
          <pc:sldMk cId="3683927567" sldId="324"/>
        </pc:sldMkLst>
        <pc:spChg chg="mod">
          <ac:chgData name="Spaans, Anton" userId="ce5f6ebc-4905-4566-80fc-2a555f634190" providerId="ADAL" clId="{325D7C4E-4574-EE43-A87D-4942CAB95CF1}" dt="2019-02-25T20:29:47.227" v="2196" actId="20577"/>
          <ac:spMkLst>
            <pc:docMk/>
            <pc:sldMk cId="3683927567" sldId="324"/>
            <ac:spMk id="191" creationId="{00000000-0000-0000-0000-000000000000}"/>
          </ac:spMkLst>
        </pc:spChg>
      </pc:sldChg>
      <pc:sldChg chg="modSp modNotesTx">
        <pc:chgData name="Spaans, Anton" userId="ce5f6ebc-4905-4566-80fc-2a555f634190" providerId="ADAL" clId="{325D7C4E-4574-EE43-A87D-4942CAB95CF1}" dt="2019-02-25T19:19:44.118" v="1870" actId="20577"/>
        <pc:sldMkLst>
          <pc:docMk/>
          <pc:sldMk cId="3211209474" sldId="325"/>
        </pc:sldMkLst>
        <pc:spChg chg="mod">
          <ac:chgData name="Spaans, Anton" userId="ce5f6ebc-4905-4566-80fc-2a555f634190" providerId="ADAL" clId="{325D7C4E-4574-EE43-A87D-4942CAB95CF1}" dt="2019-01-18T15:36:53.649" v="678" actId="13926"/>
          <ac:spMkLst>
            <pc:docMk/>
            <pc:sldMk cId="3211209474" sldId="325"/>
            <ac:spMk id="4" creationId="{440FCA6F-C9DA-0448-9CE0-0FF80593D590}"/>
          </ac:spMkLst>
        </pc:spChg>
        <pc:spChg chg="mod">
          <ac:chgData name="Spaans, Anton" userId="ce5f6ebc-4905-4566-80fc-2a555f634190" providerId="ADAL" clId="{325D7C4E-4574-EE43-A87D-4942CAB95CF1}" dt="2019-02-25T19:16:37.724" v="1539" actId="113"/>
          <ac:spMkLst>
            <pc:docMk/>
            <pc:sldMk cId="3211209474" sldId="325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39:43.448" v="737" actId="13926"/>
        <pc:sldMkLst>
          <pc:docMk/>
          <pc:sldMk cId="402190136" sldId="326"/>
        </pc:sldMkLst>
        <pc:spChg chg="mod">
          <ac:chgData name="Spaans, Anton" userId="ce5f6ebc-4905-4566-80fc-2a555f634190" providerId="ADAL" clId="{325D7C4E-4574-EE43-A87D-4942CAB95CF1}" dt="2019-01-18T15:39:43.448" v="737" actId="13926"/>
          <ac:spMkLst>
            <pc:docMk/>
            <pc:sldMk cId="402190136" sldId="326"/>
            <ac:spMk id="5" creationId="{C617E92C-4687-8642-9093-CA30D1B3EA1B}"/>
          </ac:spMkLst>
        </pc:spChg>
      </pc:sldChg>
      <pc:sldChg chg="modSp ord">
        <pc:chgData name="Spaans, Anton" userId="ce5f6ebc-4905-4566-80fc-2a555f634190" providerId="ADAL" clId="{325D7C4E-4574-EE43-A87D-4942CAB95CF1}" dt="2019-01-18T15:33:40.753" v="671" actId="5793"/>
        <pc:sldMkLst>
          <pc:docMk/>
          <pc:sldMk cId="4074264640" sldId="327"/>
        </pc:sldMkLst>
        <pc:spChg chg="mod">
          <ac:chgData name="Spaans, Anton" userId="ce5f6ebc-4905-4566-80fc-2a555f634190" providerId="ADAL" clId="{325D7C4E-4574-EE43-A87D-4942CAB95CF1}" dt="2019-01-18T15:33:40.753" v="671" actId="5793"/>
          <ac:spMkLst>
            <pc:docMk/>
            <pc:sldMk cId="4074264640" sldId="327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40:41.896" v="738" actId="20577"/>
        <pc:sldMkLst>
          <pc:docMk/>
          <pc:sldMk cId="831009517" sldId="328"/>
        </pc:sldMkLst>
        <pc:spChg chg="mod">
          <ac:chgData name="Spaans, Anton" userId="ce5f6ebc-4905-4566-80fc-2a555f634190" providerId="ADAL" clId="{325D7C4E-4574-EE43-A87D-4942CAB95CF1}" dt="2019-01-18T15:40:41.896" v="738" actId="20577"/>
          <ac:spMkLst>
            <pc:docMk/>
            <pc:sldMk cId="831009517" sldId="328"/>
            <ac:spMk id="4" creationId="{77F5ED36-F4DE-AC4B-AF3B-D4B863BE0D26}"/>
          </ac:spMkLst>
        </pc:spChg>
      </pc:sldChg>
      <pc:sldChg chg="modSp">
        <pc:chgData name="Spaans, Anton" userId="ce5f6ebc-4905-4566-80fc-2a555f634190" providerId="ADAL" clId="{325D7C4E-4574-EE43-A87D-4942CAB95CF1}" dt="2019-01-18T15:43:42.945" v="879" actId="20577"/>
        <pc:sldMkLst>
          <pc:docMk/>
          <pc:sldMk cId="3790224048" sldId="330"/>
        </pc:sldMkLst>
        <pc:spChg chg="mod">
          <ac:chgData name="Spaans, Anton" userId="ce5f6ebc-4905-4566-80fc-2a555f634190" providerId="ADAL" clId="{325D7C4E-4574-EE43-A87D-4942CAB95CF1}" dt="2019-01-18T15:43:42.945" v="879" actId="20577"/>
          <ac:spMkLst>
            <pc:docMk/>
            <pc:sldMk cId="3790224048" sldId="330"/>
            <ac:spMk id="191" creationId="{00000000-0000-0000-0000-000000000000}"/>
          </ac:spMkLst>
        </pc:spChg>
      </pc:sldChg>
      <pc:sldChg chg="modSp modNotesTx">
        <pc:chgData name="Spaans, Anton" userId="ce5f6ebc-4905-4566-80fc-2a555f634190" providerId="ADAL" clId="{325D7C4E-4574-EE43-A87D-4942CAB95CF1}" dt="2019-01-18T15:43:04.415" v="838" actId="20577"/>
        <pc:sldMkLst>
          <pc:docMk/>
          <pc:sldMk cId="1334038257" sldId="332"/>
        </pc:sldMkLst>
        <pc:spChg chg="mod">
          <ac:chgData name="Spaans, Anton" userId="ce5f6ebc-4905-4566-80fc-2a555f634190" providerId="ADAL" clId="{325D7C4E-4574-EE43-A87D-4942CAB95CF1}" dt="2019-01-18T15:42:32.464" v="799" actId="20577"/>
          <ac:spMkLst>
            <pc:docMk/>
            <pc:sldMk cId="1334038257" sldId="332"/>
            <ac:spMk id="4" creationId="{6975C3BD-DDBC-934F-BF52-022AEA55288F}"/>
          </ac:spMkLst>
        </pc:spChg>
        <pc:spChg chg="mod">
          <ac:chgData name="Spaans, Anton" userId="ce5f6ebc-4905-4566-80fc-2a555f634190" providerId="ADAL" clId="{325D7C4E-4574-EE43-A87D-4942CAB95CF1}" dt="2019-01-18T15:42:42.889" v="801" actId="20577"/>
          <ac:spMkLst>
            <pc:docMk/>
            <pc:sldMk cId="1334038257" sldId="332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47:12.062" v="949" actId="20577"/>
        <pc:sldMkLst>
          <pc:docMk/>
          <pc:sldMk cId="2748164540" sldId="334"/>
        </pc:sldMkLst>
        <pc:spChg chg="mod">
          <ac:chgData name="Spaans, Anton" userId="ce5f6ebc-4905-4566-80fc-2a555f634190" providerId="ADAL" clId="{325D7C4E-4574-EE43-A87D-4942CAB95CF1}" dt="2019-01-18T15:47:12.062" v="949" actId="20577"/>
          <ac:spMkLst>
            <pc:docMk/>
            <pc:sldMk cId="2748164540" sldId="334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47:51.589" v="968" actId="20577"/>
        <pc:sldMkLst>
          <pc:docMk/>
          <pc:sldMk cId="693962352" sldId="335"/>
        </pc:sldMkLst>
        <pc:spChg chg="mod">
          <ac:chgData name="Spaans, Anton" userId="ce5f6ebc-4905-4566-80fc-2a555f634190" providerId="ADAL" clId="{325D7C4E-4574-EE43-A87D-4942CAB95CF1}" dt="2019-01-18T15:47:51.589" v="968" actId="20577"/>
          <ac:spMkLst>
            <pc:docMk/>
            <pc:sldMk cId="693962352" sldId="335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48:24.291" v="971" actId="207"/>
        <pc:sldMkLst>
          <pc:docMk/>
          <pc:sldMk cId="2767862314" sldId="336"/>
        </pc:sldMkLst>
        <pc:spChg chg="mod">
          <ac:chgData name="Spaans, Anton" userId="ce5f6ebc-4905-4566-80fc-2a555f634190" providerId="ADAL" clId="{325D7C4E-4574-EE43-A87D-4942CAB95CF1}" dt="2019-01-18T15:48:24.291" v="971" actId="207"/>
          <ac:spMkLst>
            <pc:docMk/>
            <pc:sldMk cId="2767862314" sldId="336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48:45.754" v="973"/>
        <pc:sldMkLst>
          <pc:docMk/>
          <pc:sldMk cId="15198086" sldId="337"/>
        </pc:sldMkLst>
        <pc:spChg chg="mod">
          <ac:chgData name="Spaans, Anton" userId="ce5f6ebc-4905-4566-80fc-2a555f634190" providerId="ADAL" clId="{325D7C4E-4574-EE43-A87D-4942CAB95CF1}" dt="2019-01-18T15:48:45.754" v="973"/>
          <ac:spMkLst>
            <pc:docMk/>
            <pc:sldMk cId="15198086" sldId="337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48:51.608" v="974"/>
        <pc:sldMkLst>
          <pc:docMk/>
          <pc:sldMk cId="1865120390" sldId="338"/>
        </pc:sldMkLst>
        <pc:spChg chg="mod">
          <ac:chgData name="Spaans, Anton" userId="ce5f6ebc-4905-4566-80fc-2a555f634190" providerId="ADAL" clId="{325D7C4E-4574-EE43-A87D-4942CAB95CF1}" dt="2019-01-18T15:48:51.608" v="974"/>
          <ac:spMkLst>
            <pc:docMk/>
            <pc:sldMk cId="1865120390" sldId="338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49:00.600" v="975"/>
        <pc:sldMkLst>
          <pc:docMk/>
          <pc:sldMk cId="2984253661" sldId="339"/>
        </pc:sldMkLst>
        <pc:spChg chg="mod">
          <ac:chgData name="Spaans, Anton" userId="ce5f6ebc-4905-4566-80fc-2a555f634190" providerId="ADAL" clId="{325D7C4E-4574-EE43-A87D-4942CAB95CF1}" dt="2019-01-18T15:49:00.600" v="975"/>
          <ac:spMkLst>
            <pc:docMk/>
            <pc:sldMk cId="2984253661" sldId="339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49:06.789" v="976"/>
        <pc:sldMkLst>
          <pc:docMk/>
          <pc:sldMk cId="214704129" sldId="340"/>
        </pc:sldMkLst>
        <pc:spChg chg="mod">
          <ac:chgData name="Spaans, Anton" userId="ce5f6ebc-4905-4566-80fc-2a555f634190" providerId="ADAL" clId="{325D7C4E-4574-EE43-A87D-4942CAB95CF1}" dt="2019-01-18T15:49:06.789" v="976"/>
          <ac:spMkLst>
            <pc:docMk/>
            <pc:sldMk cId="214704129" sldId="340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49:14.830" v="977"/>
        <pc:sldMkLst>
          <pc:docMk/>
          <pc:sldMk cId="2175221468" sldId="341"/>
        </pc:sldMkLst>
        <pc:spChg chg="mod">
          <ac:chgData name="Spaans, Anton" userId="ce5f6ebc-4905-4566-80fc-2a555f634190" providerId="ADAL" clId="{325D7C4E-4574-EE43-A87D-4942CAB95CF1}" dt="2019-01-18T15:49:14.830" v="977"/>
          <ac:spMkLst>
            <pc:docMk/>
            <pc:sldMk cId="2175221468" sldId="341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325D7C4E-4574-EE43-A87D-4942CAB95CF1}" dt="2019-01-18T15:51:12.392" v="1036" actId="20577"/>
        <pc:sldMkLst>
          <pc:docMk/>
          <pc:sldMk cId="583192315" sldId="343"/>
        </pc:sldMkLst>
        <pc:spChg chg="mod">
          <ac:chgData name="Spaans, Anton" userId="ce5f6ebc-4905-4566-80fc-2a555f634190" providerId="ADAL" clId="{325D7C4E-4574-EE43-A87D-4942CAB95CF1}" dt="2019-01-18T15:51:12.392" v="1036" actId="20577"/>
          <ac:spMkLst>
            <pc:docMk/>
            <pc:sldMk cId="583192315" sldId="343"/>
            <ac:spMk id="4" creationId="{77F5ED36-F4DE-AC4B-AF3B-D4B863BE0D26}"/>
          </ac:spMkLst>
        </pc:spChg>
      </pc:sldChg>
      <pc:sldChg chg="modSp add modTransition modNotesTx">
        <pc:chgData name="Spaans, Anton" userId="ce5f6ebc-4905-4566-80fc-2a555f634190" providerId="ADAL" clId="{325D7C4E-4574-EE43-A87D-4942CAB95CF1}" dt="2019-02-25T21:37:24.738" v="2509" actId="20577"/>
        <pc:sldMkLst>
          <pc:docMk/>
          <pc:sldMk cId="2725213082" sldId="352"/>
        </pc:sldMkLst>
        <pc:spChg chg="mod">
          <ac:chgData name="Spaans, Anton" userId="ce5f6ebc-4905-4566-80fc-2a555f634190" providerId="ADAL" clId="{325D7C4E-4574-EE43-A87D-4942CAB95CF1}" dt="2019-02-25T21:37:24.738" v="2509" actId="20577"/>
          <ac:spMkLst>
            <pc:docMk/>
            <pc:sldMk cId="2725213082" sldId="352"/>
            <ac:spMk id="190" creationId="{00000000-0000-0000-0000-000000000000}"/>
          </ac:spMkLst>
        </pc:spChg>
        <pc:spChg chg="mod">
          <ac:chgData name="Spaans, Anton" userId="ce5f6ebc-4905-4566-80fc-2a555f634190" providerId="ADAL" clId="{325D7C4E-4574-EE43-A87D-4942CAB95CF1}" dt="2019-02-25T21:30:03.082" v="2479" actId="13926"/>
          <ac:spMkLst>
            <pc:docMk/>
            <pc:sldMk cId="2725213082" sldId="352"/>
            <ac:spMk id="191" creationId="{00000000-0000-0000-0000-000000000000}"/>
          </ac:spMkLst>
        </pc:spChg>
      </pc:sldChg>
      <pc:sldChg chg="modSp add modNotesTx">
        <pc:chgData name="Spaans, Anton" userId="ce5f6ebc-4905-4566-80fc-2a555f634190" providerId="ADAL" clId="{325D7C4E-4574-EE43-A87D-4942CAB95CF1}" dt="2019-02-25T21:37:31.188" v="2526" actId="20577"/>
        <pc:sldMkLst>
          <pc:docMk/>
          <pc:sldMk cId="3580196183" sldId="353"/>
        </pc:sldMkLst>
        <pc:spChg chg="mod">
          <ac:chgData name="Spaans, Anton" userId="ce5f6ebc-4905-4566-80fc-2a555f634190" providerId="ADAL" clId="{325D7C4E-4574-EE43-A87D-4942CAB95CF1}" dt="2019-02-25T21:37:31.188" v="2526" actId="20577"/>
          <ac:spMkLst>
            <pc:docMk/>
            <pc:sldMk cId="3580196183" sldId="353"/>
            <ac:spMk id="190" creationId="{00000000-0000-0000-0000-000000000000}"/>
          </ac:spMkLst>
        </pc:spChg>
        <pc:spChg chg="mod">
          <ac:chgData name="Spaans, Anton" userId="ce5f6ebc-4905-4566-80fc-2a555f634190" providerId="ADAL" clId="{325D7C4E-4574-EE43-A87D-4942CAB95CF1}" dt="2019-02-25T21:33:46.106" v="2485" actId="13926"/>
          <ac:spMkLst>
            <pc:docMk/>
            <pc:sldMk cId="3580196183" sldId="353"/>
            <ac:spMk id="191" creationId="{00000000-0000-0000-0000-000000000000}"/>
          </ac:spMkLst>
        </pc:spChg>
      </pc:sldChg>
      <pc:sldChg chg="modSp add modNotesTx">
        <pc:chgData name="Spaans, Anton" userId="ce5f6ebc-4905-4566-80fc-2a555f634190" providerId="ADAL" clId="{325D7C4E-4574-EE43-A87D-4942CAB95CF1}" dt="2019-02-25T22:30:05.111" v="4582" actId="207"/>
        <pc:sldMkLst>
          <pc:docMk/>
          <pc:sldMk cId="3744925363" sldId="354"/>
        </pc:sldMkLst>
        <pc:spChg chg="mod">
          <ac:chgData name="Spaans, Anton" userId="ce5f6ebc-4905-4566-80fc-2a555f634190" providerId="ADAL" clId="{325D7C4E-4574-EE43-A87D-4942CAB95CF1}" dt="2019-02-25T22:12:33.327" v="3596" actId="20577"/>
          <ac:spMkLst>
            <pc:docMk/>
            <pc:sldMk cId="3744925363" sldId="354"/>
            <ac:spMk id="4" creationId="{6975C3BD-DDBC-934F-BF52-022AEA55288F}"/>
          </ac:spMkLst>
        </pc:spChg>
        <pc:spChg chg="mod">
          <ac:chgData name="Spaans, Anton" userId="ce5f6ebc-4905-4566-80fc-2a555f634190" providerId="ADAL" clId="{325D7C4E-4574-EE43-A87D-4942CAB95CF1}" dt="2019-02-25T22:13:54.826" v="3669" actId="20577"/>
          <ac:spMkLst>
            <pc:docMk/>
            <pc:sldMk cId="3744925363" sldId="354"/>
            <ac:spMk id="190" creationId="{00000000-0000-0000-0000-000000000000}"/>
          </ac:spMkLst>
        </pc:spChg>
        <pc:spChg chg="mod">
          <ac:chgData name="Spaans, Anton" userId="ce5f6ebc-4905-4566-80fc-2a555f634190" providerId="ADAL" clId="{325D7C4E-4574-EE43-A87D-4942CAB95CF1}" dt="2019-02-25T22:30:05.111" v="4582" actId="207"/>
          <ac:spMkLst>
            <pc:docMk/>
            <pc:sldMk cId="3744925363" sldId="354"/>
            <ac:spMk id="191" creationId="{00000000-0000-0000-0000-000000000000}"/>
          </ac:spMkLst>
        </pc:spChg>
      </pc:sldChg>
      <pc:sldChg chg="modSp add modNotesTx">
        <pc:chgData name="Spaans, Anton" userId="ce5f6ebc-4905-4566-80fc-2a555f634190" providerId="ADAL" clId="{325D7C4E-4574-EE43-A87D-4942CAB95CF1}" dt="2019-02-25T22:49:10.168" v="4586" actId="207"/>
        <pc:sldMkLst>
          <pc:docMk/>
          <pc:sldMk cId="2723715107" sldId="355"/>
        </pc:sldMkLst>
        <pc:spChg chg="mod">
          <ac:chgData name="Spaans, Anton" userId="ce5f6ebc-4905-4566-80fc-2a555f634190" providerId="ADAL" clId="{325D7C4E-4574-EE43-A87D-4942CAB95CF1}" dt="2019-02-25T22:26:49.932" v="4566" actId="20577"/>
          <ac:spMkLst>
            <pc:docMk/>
            <pc:sldMk cId="2723715107" sldId="355"/>
            <ac:spMk id="4" creationId="{6975C3BD-DDBC-934F-BF52-022AEA55288F}"/>
          </ac:spMkLst>
        </pc:spChg>
        <pc:spChg chg="mod">
          <ac:chgData name="Spaans, Anton" userId="ce5f6ebc-4905-4566-80fc-2a555f634190" providerId="ADAL" clId="{325D7C4E-4574-EE43-A87D-4942CAB95CF1}" dt="2019-02-25T22:13:13.350" v="3656" actId="20577"/>
          <ac:spMkLst>
            <pc:docMk/>
            <pc:sldMk cId="2723715107" sldId="355"/>
            <ac:spMk id="190" creationId="{00000000-0000-0000-0000-000000000000}"/>
          </ac:spMkLst>
        </pc:spChg>
        <pc:spChg chg="mod">
          <ac:chgData name="Spaans, Anton" userId="ce5f6ebc-4905-4566-80fc-2a555f634190" providerId="ADAL" clId="{325D7C4E-4574-EE43-A87D-4942CAB95CF1}" dt="2019-02-25T22:49:10.168" v="4586" actId="207"/>
          <ac:spMkLst>
            <pc:docMk/>
            <pc:sldMk cId="2723715107" sldId="355"/>
            <ac:spMk id="191" creationId="{00000000-0000-0000-0000-000000000000}"/>
          </ac:spMkLst>
        </pc:spChg>
      </pc:sldChg>
      <pc:sldChg chg="delSp modSp add modNotesTx">
        <pc:chgData name="Spaans, Anton" userId="ce5f6ebc-4905-4566-80fc-2a555f634190" providerId="ADAL" clId="{325D7C4E-4574-EE43-A87D-4942CAB95CF1}" dt="2019-02-25T23:12:08.801" v="5570" actId="20577"/>
        <pc:sldMkLst>
          <pc:docMk/>
          <pc:sldMk cId="2246579931" sldId="356"/>
        </pc:sldMkLst>
        <pc:spChg chg="del mod">
          <ac:chgData name="Spaans, Anton" userId="ce5f6ebc-4905-4566-80fc-2a555f634190" providerId="ADAL" clId="{325D7C4E-4574-EE43-A87D-4942CAB95CF1}" dt="2019-02-25T23:06:47.125" v="5036" actId="478"/>
          <ac:spMkLst>
            <pc:docMk/>
            <pc:sldMk cId="2246579931" sldId="356"/>
            <ac:spMk id="4" creationId="{77F5ED36-F4DE-AC4B-AF3B-D4B863BE0D26}"/>
          </ac:spMkLst>
        </pc:spChg>
        <pc:spChg chg="mod">
          <ac:chgData name="Spaans, Anton" userId="ce5f6ebc-4905-4566-80fc-2a555f634190" providerId="ADAL" clId="{325D7C4E-4574-EE43-A87D-4942CAB95CF1}" dt="2019-02-25T23:00:11.414" v="4645" actId="20577"/>
          <ac:spMkLst>
            <pc:docMk/>
            <pc:sldMk cId="2246579931" sldId="356"/>
            <ac:spMk id="190" creationId="{00000000-0000-0000-0000-000000000000}"/>
          </ac:spMkLst>
        </pc:spChg>
        <pc:spChg chg="mod">
          <ac:chgData name="Spaans, Anton" userId="ce5f6ebc-4905-4566-80fc-2a555f634190" providerId="ADAL" clId="{325D7C4E-4574-EE43-A87D-4942CAB95CF1}" dt="2019-02-25T23:12:08.801" v="5570" actId="20577"/>
          <ac:spMkLst>
            <pc:docMk/>
            <pc:sldMk cId="2246579931" sldId="356"/>
            <ac:spMk id="191" creationId="{00000000-0000-0000-0000-000000000000}"/>
          </ac:spMkLst>
        </pc:spChg>
      </pc:sldChg>
    </pc:docChg>
  </pc:docChgLst>
  <pc:docChgLst>
    <pc:chgData name="Grillo, Harry" userId="fa3a98e0-1c2a-4cbc-8aeb-617ec1476633" providerId="ADAL" clId="{B01700CB-F6B4-7648-8588-8139368AE822}"/>
    <pc:docChg chg="custSel modSld">
      <pc:chgData name="Grillo, Harry" userId="fa3a98e0-1c2a-4cbc-8aeb-617ec1476633" providerId="ADAL" clId="{B01700CB-F6B4-7648-8588-8139368AE822}" dt="2019-03-06T19:59:35.261" v="7" actId="20577"/>
      <pc:docMkLst>
        <pc:docMk/>
      </pc:docMkLst>
      <pc:sldChg chg="modSp">
        <pc:chgData name="Grillo, Harry" userId="fa3a98e0-1c2a-4cbc-8aeb-617ec1476633" providerId="ADAL" clId="{B01700CB-F6B4-7648-8588-8139368AE822}" dt="2019-03-06T19:59:35.261" v="7" actId="20577"/>
        <pc:sldMkLst>
          <pc:docMk/>
          <pc:sldMk cId="1334038257" sldId="332"/>
        </pc:sldMkLst>
        <pc:spChg chg="mod">
          <ac:chgData name="Grillo, Harry" userId="fa3a98e0-1c2a-4cbc-8aeb-617ec1476633" providerId="ADAL" clId="{B01700CB-F6B4-7648-8588-8139368AE822}" dt="2019-03-06T19:59:35.261" v="7" actId="20577"/>
          <ac:spMkLst>
            <pc:docMk/>
            <pc:sldMk cId="1334038257" sldId="332"/>
            <ac:spMk id="191" creationId="{00000000-0000-0000-0000-000000000000}"/>
          </ac:spMkLst>
        </pc:spChg>
      </pc:sldChg>
      <pc:sldChg chg="modSp">
        <pc:chgData name="Grillo, Harry" userId="fa3a98e0-1c2a-4cbc-8aeb-617ec1476633" providerId="ADAL" clId="{B01700CB-F6B4-7648-8588-8139368AE822}" dt="2019-03-06T19:59:16.426" v="5" actId="20577"/>
        <pc:sldMkLst>
          <pc:docMk/>
          <pc:sldMk cId="1540520071" sldId="333"/>
        </pc:sldMkLst>
        <pc:spChg chg="mod">
          <ac:chgData name="Grillo, Harry" userId="fa3a98e0-1c2a-4cbc-8aeb-617ec1476633" providerId="ADAL" clId="{B01700CB-F6B4-7648-8588-8139368AE822}" dt="2019-03-06T19:59:16.426" v="5" actId="20577"/>
          <ac:spMkLst>
            <pc:docMk/>
            <pc:sldMk cId="1540520071" sldId="333"/>
            <ac:spMk id="191" creationId="{00000000-0000-0000-0000-000000000000}"/>
          </ac:spMkLst>
        </pc:spChg>
      </pc:sldChg>
      <pc:sldChg chg="modSp">
        <pc:chgData name="Grillo, Harry" userId="fa3a98e0-1c2a-4cbc-8aeb-617ec1476633" providerId="ADAL" clId="{B01700CB-F6B4-7648-8588-8139368AE822}" dt="2019-03-06T19:57:36.825" v="0" actId="20577"/>
        <pc:sldMkLst>
          <pc:docMk/>
          <pc:sldMk cId="2246579931" sldId="356"/>
        </pc:sldMkLst>
        <pc:spChg chg="mod">
          <ac:chgData name="Grillo, Harry" userId="fa3a98e0-1c2a-4cbc-8aeb-617ec1476633" providerId="ADAL" clId="{B01700CB-F6B4-7648-8588-8139368AE822}" dt="2019-03-06T19:57:36.825" v="0" actId="20577"/>
          <ac:spMkLst>
            <pc:docMk/>
            <pc:sldMk cId="2246579931" sldId="356"/>
            <ac:spMk id="191" creationId="{00000000-0000-0000-0000-000000000000}"/>
          </ac:spMkLst>
        </pc:spChg>
      </pc:sldChg>
    </pc:docChg>
  </pc:docChgLst>
  <pc:docChgLst>
    <pc:chgData name="Spaans, Anton" userId="ce5f6ebc-4905-4566-80fc-2a555f634190" providerId="ADAL" clId="{31BF1081-CE99-9D43-82C8-E267AB9492F1}"/>
    <pc:docChg chg="undo redo custSel addSld delSld modSld sldOrd modMainMaster">
      <pc:chgData name="Spaans, Anton" userId="ce5f6ebc-4905-4566-80fc-2a555f634190" providerId="ADAL" clId="{31BF1081-CE99-9D43-82C8-E267AB9492F1}" dt="2019-04-05T20:48:49.986" v="45594"/>
      <pc:docMkLst>
        <pc:docMk/>
      </pc:docMkLst>
      <pc:sldChg chg="delSp modSp setBg modNotesTx">
        <pc:chgData name="Spaans, Anton" userId="ce5f6ebc-4905-4566-80fc-2a555f634190" providerId="ADAL" clId="{31BF1081-CE99-9D43-82C8-E267AB9492F1}" dt="2019-04-03T13:52:55.031" v="38067" actId="20577"/>
        <pc:sldMkLst>
          <pc:docMk/>
          <pc:sldMk cId="0" sldId="257"/>
        </pc:sldMkLst>
        <pc:spChg chg="mod">
          <ac:chgData name="Spaans, Anton" userId="ce5f6ebc-4905-4566-80fc-2a555f634190" providerId="ADAL" clId="{31BF1081-CE99-9D43-82C8-E267AB9492F1}" dt="2019-03-25T15:37:40.338" v="657" actId="1076"/>
          <ac:spMkLst>
            <pc:docMk/>
            <pc:sldMk cId="0" sldId="257"/>
            <ac:spMk id="7" creationId="{22B2786E-D5C0-6E4C-8D1F-03062EEE6315}"/>
          </ac:spMkLst>
        </pc:spChg>
        <pc:spChg chg="del">
          <ac:chgData name="Spaans, Anton" userId="ce5f6ebc-4905-4566-80fc-2a555f634190" providerId="ADAL" clId="{31BF1081-CE99-9D43-82C8-E267AB9492F1}" dt="2019-03-25T15:43:56.788" v="686" actId="478"/>
          <ac:spMkLst>
            <pc:docMk/>
            <pc:sldMk cId="0" sldId="257"/>
            <ac:spMk id="92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5T15:42:08.544" v="674" actId="113"/>
          <ac:spMkLst>
            <pc:docMk/>
            <pc:sldMk cId="0" sldId="257"/>
            <ac:spMk id="94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3T13:52:55.031" v="38067" actId="20577"/>
          <ac:spMkLst>
            <pc:docMk/>
            <pc:sldMk cId="0" sldId="257"/>
            <ac:spMk id="95" creationId="{00000000-0000-0000-0000-000000000000}"/>
          </ac:spMkLst>
        </pc:spChg>
      </pc:sldChg>
      <pc:sldChg chg="del">
        <pc:chgData name="Spaans, Anton" userId="ce5f6ebc-4905-4566-80fc-2a555f634190" providerId="ADAL" clId="{31BF1081-CE99-9D43-82C8-E267AB9492F1}" dt="2019-03-30T22:16:39.427" v="26076" actId="2696"/>
        <pc:sldMkLst>
          <pc:docMk/>
          <pc:sldMk cId="539300724" sldId="292"/>
        </pc:sldMkLst>
      </pc:sldChg>
      <pc:sldChg chg="del">
        <pc:chgData name="Spaans, Anton" userId="ce5f6ebc-4905-4566-80fc-2a555f634190" providerId="ADAL" clId="{31BF1081-CE99-9D43-82C8-E267AB9492F1}" dt="2019-03-30T22:16:39.439" v="26077" actId="2696"/>
        <pc:sldMkLst>
          <pc:docMk/>
          <pc:sldMk cId="1568274410" sldId="296"/>
        </pc:sldMkLst>
      </pc:sldChg>
      <pc:sldChg chg="del">
        <pc:chgData name="Spaans, Anton" userId="ce5f6ebc-4905-4566-80fc-2a555f634190" providerId="ADAL" clId="{31BF1081-CE99-9D43-82C8-E267AB9492F1}" dt="2019-03-30T22:16:39.494" v="26079" actId="2696"/>
        <pc:sldMkLst>
          <pc:docMk/>
          <pc:sldMk cId="1652432075" sldId="298"/>
        </pc:sldMkLst>
      </pc:sldChg>
      <pc:sldChg chg="del">
        <pc:chgData name="Spaans, Anton" userId="ce5f6ebc-4905-4566-80fc-2a555f634190" providerId="ADAL" clId="{31BF1081-CE99-9D43-82C8-E267AB9492F1}" dt="2019-03-30T22:16:39.519" v="26080" actId="2696"/>
        <pc:sldMkLst>
          <pc:docMk/>
          <pc:sldMk cId="2806961043" sldId="299"/>
        </pc:sldMkLst>
      </pc:sldChg>
      <pc:sldChg chg="del">
        <pc:chgData name="Spaans, Anton" userId="ce5f6ebc-4905-4566-80fc-2a555f634190" providerId="ADAL" clId="{31BF1081-CE99-9D43-82C8-E267AB9492F1}" dt="2019-03-30T22:16:39.547" v="26081" actId="2696"/>
        <pc:sldMkLst>
          <pc:docMk/>
          <pc:sldMk cId="2114853377" sldId="300"/>
        </pc:sldMkLst>
      </pc:sldChg>
      <pc:sldChg chg="del">
        <pc:chgData name="Spaans, Anton" userId="ce5f6ebc-4905-4566-80fc-2a555f634190" providerId="ADAL" clId="{31BF1081-CE99-9D43-82C8-E267AB9492F1}" dt="2019-03-30T22:16:39.571" v="26082" actId="2696"/>
        <pc:sldMkLst>
          <pc:docMk/>
          <pc:sldMk cId="3344961488" sldId="301"/>
        </pc:sldMkLst>
      </pc:sldChg>
      <pc:sldChg chg="del">
        <pc:chgData name="Spaans, Anton" userId="ce5f6ebc-4905-4566-80fc-2a555f634190" providerId="ADAL" clId="{31BF1081-CE99-9D43-82C8-E267AB9492F1}" dt="2019-03-30T22:16:39.603" v="26083" actId="2696"/>
        <pc:sldMkLst>
          <pc:docMk/>
          <pc:sldMk cId="1686812082" sldId="302"/>
        </pc:sldMkLst>
      </pc:sldChg>
      <pc:sldChg chg="del">
        <pc:chgData name="Spaans, Anton" userId="ce5f6ebc-4905-4566-80fc-2a555f634190" providerId="ADAL" clId="{31BF1081-CE99-9D43-82C8-E267AB9492F1}" dt="2019-03-30T22:16:39.616" v="26084" actId="2696"/>
        <pc:sldMkLst>
          <pc:docMk/>
          <pc:sldMk cId="3838427415" sldId="303"/>
        </pc:sldMkLst>
      </pc:sldChg>
      <pc:sldChg chg="del">
        <pc:chgData name="Spaans, Anton" userId="ce5f6ebc-4905-4566-80fc-2a555f634190" providerId="ADAL" clId="{31BF1081-CE99-9D43-82C8-E267AB9492F1}" dt="2019-03-30T22:16:39.663" v="26086" actId="2696"/>
        <pc:sldMkLst>
          <pc:docMk/>
          <pc:sldMk cId="3227214490" sldId="305"/>
        </pc:sldMkLst>
      </pc:sldChg>
      <pc:sldChg chg="del">
        <pc:chgData name="Spaans, Anton" userId="ce5f6ebc-4905-4566-80fc-2a555f634190" providerId="ADAL" clId="{31BF1081-CE99-9D43-82C8-E267AB9492F1}" dt="2019-03-30T22:16:39.911" v="26095" actId="2696"/>
        <pc:sldMkLst>
          <pc:docMk/>
          <pc:sldMk cId="841722110" sldId="307"/>
        </pc:sldMkLst>
      </pc:sldChg>
      <pc:sldChg chg="del">
        <pc:chgData name="Spaans, Anton" userId="ce5f6ebc-4905-4566-80fc-2a555f634190" providerId="ADAL" clId="{31BF1081-CE99-9D43-82C8-E267AB9492F1}" dt="2019-03-30T22:16:39.691" v="26087" actId="2696"/>
        <pc:sldMkLst>
          <pc:docMk/>
          <pc:sldMk cId="590654393" sldId="308"/>
        </pc:sldMkLst>
      </pc:sldChg>
      <pc:sldChg chg="del">
        <pc:chgData name="Spaans, Anton" userId="ce5f6ebc-4905-4566-80fc-2a555f634190" providerId="ADAL" clId="{31BF1081-CE99-9D43-82C8-E267AB9492F1}" dt="2019-03-30T22:16:39.723" v="26088" actId="2696"/>
        <pc:sldMkLst>
          <pc:docMk/>
          <pc:sldMk cId="2263861826" sldId="309"/>
        </pc:sldMkLst>
      </pc:sldChg>
      <pc:sldChg chg="del">
        <pc:chgData name="Spaans, Anton" userId="ce5f6ebc-4905-4566-80fc-2a555f634190" providerId="ADAL" clId="{31BF1081-CE99-9D43-82C8-E267AB9492F1}" dt="2019-03-30T22:16:39.756" v="26089" actId="2696"/>
        <pc:sldMkLst>
          <pc:docMk/>
          <pc:sldMk cId="494878198" sldId="310"/>
        </pc:sldMkLst>
      </pc:sldChg>
      <pc:sldChg chg="del">
        <pc:chgData name="Spaans, Anton" userId="ce5f6ebc-4905-4566-80fc-2a555f634190" providerId="ADAL" clId="{31BF1081-CE99-9D43-82C8-E267AB9492F1}" dt="2019-03-30T22:16:39.789" v="26090" actId="2696"/>
        <pc:sldMkLst>
          <pc:docMk/>
          <pc:sldMk cId="2325663857" sldId="311"/>
        </pc:sldMkLst>
      </pc:sldChg>
      <pc:sldChg chg="del">
        <pc:chgData name="Spaans, Anton" userId="ce5f6ebc-4905-4566-80fc-2a555f634190" providerId="ADAL" clId="{31BF1081-CE99-9D43-82C8-E267AB9492F1}" dt="2019-03-30T22:16:39.820" v="26091" actId="2696"/>
        <pc:sldMkLst>
          <pc:docMk/>
          <pc:sldMk cId="2461103086" sldId="312"/>
        </pc:sldMkLst>
      </pc:sldChg>
      <pc:sldChg chg="del">
        <pc:chgData name="Spaans, Anton" userId="ce5f6ebc-4905-4566-80fc-2a555f634190" providerId="ADAL" clId="{31BF1081-CE99-9D43-82C8-E267AB9492F1}" dt="2019-03-30T22:16:39.938" v="26096" actId="2696"/>
        <pc:sldMkLst>
          <pc:docMk/>
          <pc:sldMk cId="1086637022" sldId="313"/>
        </pc:sldMkLst>
      </pc:sldChg>
      <pc:sldChg chg="del">
        <pc:chgData name="Spaans, Anton" userId="ce5f6ebc-4905-4566-80fc-2a555f634190" providerId="ADAL" clId="{31BF1081-CE99-9D43-82C8-E267AB9492F1}" dt="2019-03-30T22:16:39.966" v="26097" actId="2696"/>
        <pc:sldMkLst>
          <pc:docMk/>
          <pc:sldMk cId="260038937" sldId="314"/>
        </pc:sldMkLst>
      </pc:sldChg>
      <pc:sldChg chg="del">
        <pc:chgData name="Spaans, Anton" userId="ce5f6ebc-4905-4566-80fc-2a555f634190" providerId="ADAL" clId="{31BF1081-CE99-9D43-82C8-E267AB9492F1}" dt="2019-03-30T22:16:39.997" v="26099" actId="2696"/>
        <pc:sldMkLst>
          <pc:docMk/>
          <pc:sldMk cId="3083673131" sldId="315"/>
        </pc:sldMkLst>
      </pc:sldChg>
      <pc:sldChg chg="del">
        <pc:chgData name="Spaans, Anton" userId="ce5f6ebc-4905-4566-80fc-2a555f634190" providerId="ADAL" clId="{31BF1081-CE99-9D43-82C8-E267AB9492F1}" dt="2019-03-30T22:16:40.021" v="26100" actId="2696"/>
        <pc:sldMkLst>
          <pc:docMk/>
          <pc:sldMk cId="895185803" sldId="316"/>
        </pc:sldMkLst>
      </pc:sldChg>
      <pc:sldChg chg="del">
        <pc:chgData name="Spaans, Anton" userId="ce5f6ebc-4905-4566-80fc-2a555f634190" providerId="ADAL" clId="{31BF1081-CE99-9D43-82C8-E267AB9492F1}" dt="2019-03-30T22:16:40.049" v="26101" actId="2696"/>
        <pc:sldMkLst>
          <pc:docMk/>
          <pc:sldMk cId="2053370743" sldId="317"/>
        </pc:sldMkLst>
      </pc:sldChg>
      <pc:sldChg chg="del">
        <pc:chgData name="Spaans, Anton" userId="ce5f6ebc-4905-4566-80fc-2a555f634190" providerId="ADAL" clId="{31BF1081-CE99-9D43-82C8-E267AB9492F1}" dt="2019-03-30T22:16:40.098" v="26102" actId="2696"/>
        <pc:sldMkLst>
          <pc:docMk/>
          <pc:sldMk cId="3031171940" sldId="318"/>
        </pc:sldMkLst>
      </pc:sldChg>
      <pc:sldChg chg="del">
        <pc:chgData name="Spaans, Anton" userId="ce5f6ebc-4905-4566-80fc-2a555f634190" providerId="ADAL" clId="{31BF1081-CE99-9D43-82C8-E267AB9492F1}" dt="2019-03-30T22:16:40.139" v="26103" actId="2696"/>
        <pc:sldMkLst>
          <pc:docMk/>
          <pc:sldMk cId="645177472" sldId="319"/>
        </pc:sldMkLst>
      </pc:sldChg>
      <pc:sldChg chg="del">
        <pc:chgData name="Spaans, Anton" userId="ce5f6ebc-4905-4566-80fc-2a555f634190" providerId="ADAL" clId="{31BF1081-CE99-9D43-82C8-E267AB9492F1}" dt="2019-03-30T22:16:40.161" v="26104" actId="2696"/>
        <pc:sldMkLst>
          <pc:docMk/>
          <pc:sldMk cId="3215650940" sldId="320"/>
        </pc:sldMkLst>
      </pc:sldChg>
      <pc:sldChg chg="del">
        <pc:chgData name="Spaans, Anton" userId="ce5f6ebc-4905-4566-80fc-2a555f634190" providerId="ADAL" clId="{31BF1081-CE99-9D43-82C8-E267AB9492F1}" dt="2019-03-30T22:16:39.979" v="26098" actId="2696"/>
        <pc:sldMkLst>
          <pc:docMk/>
          <pc:sldMk cId="4215727778" sldId="321"/>
        </pc:sldMkLst>
      </pc:sldChg>
      <pc:sldChg chg="del">
        <pc:chgData name="Spaans, Anton" userId="ce5f6ebc-4905-4566-80fc-2a555f634190" providerId="ADAL" clId="{31BF1081-CE99-9D43-82C8-E267AB9492F1}" dt="2019-03-30T22:16:40.220" v="26106" actId="2696"/>
        <pc:sldMkLst>
          <pc:docMk/>
          <pc:sldMk cId="967870930" sldId="322"/>
        </pc:sldMkLst>
      </pc:sldChg>
      <pc:sldChg chg="del">
        <pc:chgData name="Spaans, Anton" userId="ce5f6ebc-4905-4566-80fc-2a555f634190" providerId="ADAL" clId="{31BF1081-CE99-9D43-82C8-E267AB9492F1}" dt="2019-03-30T22:16:40.247" v="26107" actId="2696"/>
        <pc:sldMkLst>
          <pc:docMk/>
          <pc:sldMk cId="818582821" sldId="323"/>
        </pc:sldMkLst>
      </pc:sldChg>
      <pc:sldChg chg="del">
        <pc:chgData name="Spaans, Anton" userId="ce5f6ebc-4905-4566-80fc-2a555f634190" providerId="ADAL" clId="{31BF1081-CE99-9D43-82C8-E267AB9492F1}" dt="2019-03-30T22:16:40.265" v="26108" actId="2696"/>
        <pc:sldMkLst>
          <pc:docMk/>
          <pc:sldMk cId="3683927567" sldId="324"/>
        </pc:sldMkLst>
      </pc:sldChg>
      <pc:sldChg chg="del">
        <pc:chgData name="Spaans, Anton" userId="ce5f6ebc-4905-4566-80fc-2a555f634190" providerId="ADAL" clId="{31BF1081-CE99-9D43-82C8-E267AB9492F1}" dt="2019-03-30T22:16:40.292" v="26109" actId="2696"/>
        <pc:sldMkLst>
          <pc:docMk/>
          <pc:sldMk cId="3211209474" sldId="325"/>
        </pc:sldMkLst>
      </pc:sldChg>
      <pc:sldChg chg="del">
        <pc:chgData name="Spaans, Anton" userId="ce5f6ebc-4905-4566-80fc-2a555f634190" providerId="ADAL" clId="{31BF1081-CE99-9D43-82C8-E267AB9492F1}" dt="2019-03-30T22:16:40.325" v="26110" actId="2696"/>
        <pc:sldMkLst>
          <pc:docMk/>
          <pc:sldMk cId="402190136" sldId="326"/>
        </pc:sldMkLst>
      </pc:sldChg>
      <pc:sldChg chg="del">
        <pc:chgData name="Spaans, Anton" userId="ce5f6ebc-4905-4566-80fc-2a555f634190" providerId="ADAL" clId="{31BF1081-CE99-9D43-82C8-E267AB9492F1}" dt="2019-03-30T22:16:40.186" v="26105" actId="2696"/>
        <pc:sldMkLst>
          <pc:docMk/>
          <pc:sldMk cId="4074264640" sldId="327"/>
        </pc:sldMkLst>
      </pc:sldChg>
      <pc:sldChg chg="del">
        <pc:chgData name="Spaans, Anton" userId="ce5f6ebc-4905-4566-80fc-2a555f634190" providerId="ADAL" clId="{31BF1081-CE99-9D43-82C8-E267AB9492F1}" dt="2019-03-30T22:16:40.353" v="26111" actId="2696"/>
        <pc:sldMkLst>
          <pc:docMk/>
          <pc:sldMk cId="831009517" sldId="328"/>
        </pc:sldMkLst>
      </pc:sldChg>
      <pc:sldChg chg="del">
        <pc:chgData name="Spaans, Anton" userId="ce5f6ebc-4905-4566-80fc-2a555f634190" providerId="ADAL" clId="{31BF1081-CE99-9D43-82C8-E267AB9492F1}" dt="2019-03-30T22:16:40.403" v="26114" actId="2696"/>
        <pc:sldMkLst>
          <pc:docMk/>
          <pc:sldMk cId="3790224048" sldId="330"/>
        </pc:sldMkLst>
      </pc:sldChg>
      <pc:sldChg chg="del">
        <pc:chgData name="Spaans, Anton" userId="ce5f6ebc-4905-4566-80fc-2a555f634190" providerId="ADAL" clId="{31BF1081-CE99-9D43-82C8-E267AB9492F1}" dt="2019-03-30T22:16:40.429" v="26115" actId="2696"/>
        <pc:sldMkLst>
          <pc:docMk/>
          <pc:sldMk cId="1334038257" sldId="332"/>
        </pc:sldMkLst>
      </pc:sldChg>
      <pc:sldChg chg="del">
        <pc:chgData name="Spaans, Anton" userId="ce5f6ebc-4905-4566-80fc-2a555f634190" providerId="ADAL" clId="{31BF1081-CE99-9D43-82C8-E267AB9492F1}" dt="2019-03-30T22:16:40.446" v="26116" actId="2696"/>
        <pc:sldMkLst>
          <pc:docMk/>
          <pc:sldMk cId="1540520071" sldId="333"/>
        </pc:sldMkLst>
      </pc:sldChg>
      <pc:sldChg chg="del">
        <pc:chgData name="Spaans, Anton" userId="ce5f6ebc-4905-4566-80fc-2a555f634190" providerId="ADAL" clId="{31BF1081-CE99-9D43-82C8-E267AB9492F1}" dt="2019-03-30T22:16:40.462" v="26117" actId="2696"/>
        <pc:sldMkLst>
          <pc:docMk/>
          <pc:sldMk cId="2748164540" sldId="334"/>
        </pc:sldMkLst>
      </pc:sldChg>
      <pc:sldChg chg="del">
        <pc:chgData name="Spaans, Anton" userId="ce5f6ebc-4905-4566-80fc-2a555f634190" providerId="ADAL" clId="{31BF1081-CE99-9D43-82C8-E267AB9492F1}" dt="2019-03-30T22:16:40.477" v="26118" actId="2696"/>
        <pc:sldMkLst>
          <pc:docMk/>
          <pc:sldMk cId="693962352" sldId="335"/>
        </pc:sldMkLst>
      </pc:sldChg>
      <pc:sldChg chg="del">
        <pc:chgData name="Spaans, Anton" userId="ce5f6ebc-4905-4566-80fc-2a555f634190" providerId="ADAL" clId="{31BF1081-CE99-9D43-82C8-E267AB9492F1}" dt="2019-03-30T22:16:40.495" v="26119" actId="2696"/>
        <pc:sldMkLst>
          <pc:docMk/>
          <pc:sldMk cId="2767862314" sldId="336"/>
        </pc:sldMkLst>
      </pc:sldChg>
      <pc:sldChg chg="del">
        <pc:chgData name="Spaans, Anton" userId="ce5f6ebc-4905-4566-80fc-2a555f634190" providerId="ADAL" clId="{31BF1081-CE99-9D43-82C8-E267AB9492F1}" dt="2019-03-30T22:16:40.512" v="26120" actId="2696"/>
        <pc:sldMkLst>
          <pc:docMk/>
          <pc:sldMk cId="15198086" sldId="337"/>
        </pc:sldMkLst>
      </pc:sldChg>
      <pc:sldChg chg="del">
        <pc:chgData name="Spaans, Anton" userId="ce5f6ebc-4905-4566-80fc-2a555f634190" providerId="ADAL" clId="{31BF1081-CE99-9D43-82C8-E267AB9492F1}" dt="2019-03-30T22:16:40.529" v="26121" actId="2696"/>
        <pc:sldMkLst>
          <pc:docMk/>
          <pc:sldMk cId="1865120390" sldId="338"/>
        </pc:sldMkLst>
      </pc:sldChg>
      <pc:sldChg chg="del">
        <pc:chgData name="Spaans, Anton" userId="ce5f6ebc-4905-4566-80fc-2a555f634190" providerId="ADAL" clId="{31BF1081-CE99-9D43-82C8-E267AB9492F1}" dt="2019-03-30T22:16:40.550" v="26122" actId="2696"/>
        <pc:sldMkLst>
          <pc:docMk/>
          <pc:sldMk cId="2984253661" sldId="339"/>
        </pc:sldMkLst>
      </pc:sldChg>
      <pc:sldChg chg="del">
        <pc:chgData name="Spaans, Anton" userId="ce5f6ebc-4905-4566-80fc-2a555f634190" providerId="ADAL" clId="{31BF1081-CE99-9D43-82C8-E267AB9492F1}" dt="2019-03-30T22:16:40.569" v="26123" actId="2696"/>
        <pc:sldMkLst>
          <pc:docMk/>
          <pc:sldMk cId="214704129" sldId="340"/>
        </pc:sldMkLst>
      </pc:sldChg>
      <pc:sldChg chg="del">
        <pc:chgData name="Spaans, Anton" userId="ce5f6ebc-4905-4566-80fc-2a555f634190" providerId="ADAL" clId="{31BF1081-CE99-9D43-82C8-E267AB9492F1}" dt="2019-03-30T22:16:40.586" v="26124" actId="2696"/>
        <pc:sldMkLst>
          <pc:docMk/>
          <pc:sldMk cId="2175221468" sldId="341"/>
        </pc:sldMkLst>
      </pc:sldChg>
      <pc:sldChg chg="del">
        <pc:chgData name="Spaans, Anton" userId="ce5f6ebc-4905-4566-80fc-2a555f634190" providerId="ADAL" clId="{31BF1081-CE99-9D43-82C8-E267AB9492F1}" dt="2019-03-30T22:16:40.617" v="26125" actId="2696"/>
        <pc:sldMkLst>
          <pc:docMk/>
          <pc:sldMk cId="3728003109" sldId="342"/>
        </pc:sldMkLst>
      </pc:sldChg>
      <pc:sldChg chg="del">
        <pc:chgData name="Spaans, Anton" userId="ce5f6ebc-4905-4566-80fc-2a555f634190" providerId="ADAL" clId="{31BF1081-CE99-9D43-82C8-E267AB9492F1}" dt="2019-03-30T22:16:40.650" v="26126" actId="2696"/>
        <pc:sldMkLst>
          <pc:docMk/>
          <pc:sldMk cId="583192315" sldId="343"/>
        </pc:sldMkLst>
      </pc:sldChg>
      <pc:sldChg chg="del">
        <pc:chgData name="Spaans, Anton" userId="ce5f6ebc-4905-4566-80fc-2a555f634190" providerId="ADAL" clId="{31BF1081-CE99-9D43-82C8-E267AB9492F1}" dt="2019-03-30T22:16:40.676" v="26127" actId="2696"/>
        <pc:sldMkLst>
          <pc:docMk/>
          <pc:sldMk cId="2771645576" sldId="344"/>
        </pc:sldMkLst>
      </pc:sldChg>
      <pc:sldChg chg="del">
        <pc:chgData name="Spaans, Anton" userId="ce5f6ebc-4905-4566-80fc-2a555f634190" providerId="ADAL" clId="{31BF1081-CE99-9D43-82C8-E267AB9492F1}" dt="2019-03-30T22:16:40.710" v="26128" actId="2696"/>
        <pc:sldMkLst>
          <pc:docMk/>
          <pc:sldMk cId="81021400" sldId="345"/>
        </pc:sldMkLst>
      </pc:sldChg>
      <pc:sldChg chg="del">
        <pc:chgData name="Spaans, Anton" userId="ce5f6ebc-4905-4566-80fc-2a555f634190" providerId="ADAL" clId="{31BF1081-CE99-9D43-82C8-E267AB9492F1}" dt="2019-03-30T22:16:40.744" v="26129" actId="2696"/>
        <pc:sldMkLst>
          <pc:docMk/>
          <pc:sldMk cId="1321944885" sldId="346"/>
        </pc:sldMkLst>
      </pc:sldChg>
      <pc:sldChg chg="del">
        <pc:chgData name="Spaans, Anton" userId="ce5f6ebc-4905-4566-80fc-2a555f634190" providerId="ADAL" clId="{31BF1081-CE99-9D43-82C8-E267AB9492F1}" dt="2019-03-30T21:27:57.549" v="24692" actId="2696"/>
        <pc:sldMkLst>
          <pc:docMk/>
          <pc:sldMk cId="1889556235" sldId="348"/>
        </pc:sldMkLst>
      </pc:sldChg>
      <pc:sldChg chg="modSp add modNotesTx">
        <pc:chgData name="Spaans, Anton" userId="ce5f6ebc-4905-4566-80fc-2a555f634190" providerId="ADAL" clId="{31BF1081-CE99-9D43-82C8-E267AB9492F1}" dt="2019-04-02T22:04:53.506" v="37979" actId="20577"/>
        <pc:sldMkLst>
          <pc:docMk/>
          <pc:sldMk cId="2636203738" sldId="348"/>
        </pc:sldMkLst>
        <pc:spChg chg="mod">
          <ac:chgData name="Spaans, Anton" userId="ce5f6ebc-4905-4566-80fc-2a555f634190" providerId="ADAL" clId="{31BF1081-CE99-9D43-82C8-E267AB9492F1}" dt="2019-03-30T21:29:32.853" v="24705" actId="2711"/>
          <ac:spMkLst>
            <pc:docMk/>
            <pc:sldMk cId="2636203738" sldId="348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30T21:40:31.146" v="24922" actId="20577"/>
          <ac:spMkLst>
            <pc:docMk/>
            <pc:sldMk cId="2636203738" sldId="348"/>
            <ac:spMk id="191" creationId="{00000000-0000-0000-0000-000000000000}"/>
          </ac:spMkLst>
        </pc:spChg>
      </pc:sldChg>
      <pc:sldChg chg="del">
        <pc:chgData name="Spaans, Anton" userId="ce5f6ebc-4905-4566-80fc-2a555f634190" providerId="ADAL" clId="{31BF1081-CE99-9D43-82C8-E267AB9492F1}" dt="2019-03-30T21:27:57.567" v="24693" actId="2696"/>
        <pc:sldMkLst>
          <pc:docMk/>
          <pc:sldMk cId="1093993042" sldId="349"/>
        </pc:sldMkLst>
      </pc:sldChg>
      <pc:sldChg chg="modSp add modNotesTx">
        <pc:chgData name="Spaans, Anton" userId="ce5f6ebc-4905-4566-80fc-2a555f634190" providerId="ADAL" clId="{31BF1081-CE99-9D43-82C8-E267AB9492F1}" dt="2019-04-02T22:04:57.553" v="37981" actId="20577"/>
        <pc:sldMkLst>
          <pc:docMk/>
          <pc:sldMk cId="2463061346" sldId="349"/>
        </pc:sldMkLst>
        <pc:spChg chg="mod">
          <ac:chgData name="Spaans, Anton" userId="ce5f6ebc-4905-4566-80fc-2a555f634190" providerId="ADAL" clId="{31BF1081-CE99-9D43-82C8-E267AB9492F1}" dt="2019-03-30T21:29:43.146" v="24707" actId="113"/>
          <ac:spMkLst>
            <pc:docMk/>
            <pc:sldMk cId="2463061346" sldId="349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30T21:44:38.368" v="25007" actId="20577"/>
          <ac:spMkLst>
            <pc:docMk/>
            <pc:sldMk cId="2463061346" sldId="349"/>
            <ac:spMk id="191" creationId="{00000000-0000-0000-0000-000000000000}"/>
          </ac:spMkLst>
        </pc:spChg>
      </pc:sldChg>
      <pc:sldChg chg="del">
        <pc:chgData name="Spaans, Anton" userId="ce5f6ebc-4905-4566-80fc-2a555f634190" providerId="ADAL" clId="{31BF1081-CE99-9D43-82C8-E267AB9492F1}" dt="2019-03-30T21:27:57.607" v="24694" actId="2696"/>
        <pc:sldMkLst>
          <pc:docMk/>
          <pc:sldMk cId="1698311759" sldId="350"/>
        </pc:sldMkLst>
      </pc:sldChg>
      <pc:sldChg chg="addSp modSp add ord modNotesTx">
        <pc:chgData name="Spaans, Anton" userId="ce5f6ebc-4905-4566-80fc-2a555f634190" providerId="ADAL" clId="{31BF1081-CE99-9D43-82C8-E267AB9492F1}" dt="2019-04-02T22:04:55.476" v="37980" actId="20577"/>
        <pc:sldMkLst>
          <pc:docMk/>
          <pc:sldMk cId="3416371999" sldId="350"/>
        </pc:sldMkLst>
        <pc:spChg chg="mod">
          <ac:chgData name="Spaans, Anton" userId="ce5f6ebc-4905-4566-80fc-2a555f634190" providerId="ADAL" clId="{31BF1081-CE99-9D43-82C8-E267AB9492F1}" dt="2019-03-30T21:29:50.597" v="24709" actId="113"/>
          <ac:spMkLst>
            <pc:docMk/>
            <pc:sldMk cId="3416371999" sldId="350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30T22:41:51.209" v="26217" actId="113"/>
          <ac:spMkLst>
            <pc:docMk/>
            <pc:sldMk cId="3416371999" sldId="350"/>
            <ac:spMk id="191" creationId="{00000000-0000-0000-0000-000000000000}"/>
          </ac:spMkLst>
        </pc:spChg>
        <pc:picChg chg="add mod">
          <ac:chgData name="Spaans, Anton" userId="ce5f6ebc-4905-4566-80fc-2a555f634190" providerId="ADAL" clId="{31BF1081-CE99-9D43-82C8-E267AB9492F1}" dt="2019-03-30T22:03:35.648" v="25661" actId="1076"/>
          <ac:picMkLst>
            <pc:docMk/>
            <pc:sldMk cId="3416371999" sldId="350"/>
            <ac:picMk id="5" creationId="{6423590D-C917-9F4E-A7BF-C5274D3C1253}"/>
          </ac:picMkLst>
        </pc:picChg>
      </pc:sldChg>
      <pc:sldChg chg="del">
        <pc:chgData name="Spaans, Anton" userId="ce5f6ebc-4905-4566-80fc-2a555f634190" providerId="ADAL" clId="{31BF1081-CE99-9D43-82C8-E267AB9492F1}" dt="2019-03-30T22:16:39.850" v="26092" actId="2696"/>
        <pc:sldMkLst>
          <pc:docMk/>
          <pc:sldMk cId="2725213082" sldId="352"/>
        </pc:sldMkLst>
      </pc:sldChg>
      <pc:sldChg chg="del">
        <pc:chgData name="Spaans, Anton" userId="ce5f6ebc-4905-4566-80fc-2a555f634190" providerId="ADAL" clId="{31BF1081-CE99-9D43-82C8-E267AB9492F1}" dt="2019-03-30T22:16:39.862" v="26093" actId="2696"/>
        <pc:sldMkLst>
          <pc:docMk/>
          <pc:sldMk cId="3580196183" sldId="353"/>
        </pc:sldMkLst>
      </pc:sldChg>
      <pc:sldChg chg="del">
        <pc:chgData name="Spaans, Anton" userId="ce5f6ebc-4905-4566-80fc-2a555f634190" providerId="ADAL" clId="{31BF1081-CE99-9D43-82C8-E267AB9492F1}" dt="2019-03-30T22:16:40.786" v="26130" actId="2696"/>
        <pc:sldMkLst>
          <pc:docMk/>
          <pc:sldMk cId="3744925363" sldId="354"/>
        </pc:sldMkLst>
      </pc:sldChg>
      <pc:sldChg chg="del">
        <pc:chgData name="Spaans, Anton" userId="ce5f6ebc-4905-4566-80fc-2a555f634190" providerId="ADAL" clId="{31BF1081-CE99-9D43-82C8-E267AB9492F1}" dt="2019-03-30T22:16:40.803" v="26131" actId="2696"/>
        <pc:sldMkLst>
          <pc:docMk/>
          <pc:sldMk cId="2723715107" sldId="355"/>
        </pc:sldMkLst>
      </pc:sldChg>
      <pc:sldChg chg="del">
        <pc:chgData name="Spaans, Anton" userId="ce5f6ebc-4905-4566-80fc-2a555f634190" providerId="ADAL" clId="{31BF1081-CE99-9D43-82C8-E267AB9492F1}" dt="2019-03-30T22:16:40.363" v="26112" actId="2696"/>
        <pc:sldMkLst>
          <pc:docMk/>
          <pc:sldMk cId="2246579931" sldId="356"/>
        </pc:sldMkLst>
      </pc:sldChg>
      <pc:sldChg chg="modSp ord modNotesTx">
        <pc:chgData name="Spaans, Anton" userId="ce5f6ebc-4905-4566-80fc-2a555f634190" providerId="ADAL" clId="{31BF1081-CE99-9D43-82C8-E267AB9492F1}" dt="2019-04-02T21:58:26.391" v="37873" actId="20577"/>
        <pc:sldMkLst>
          <pc:docMk/>
          <pc:sldMk cId="462545839" sldId="400"/>
        </pc:sldMkLst>
        <pc:spChg chg="mod">
          <ac:chgData name="Spaans, Anton" userId="ce5f6ebc-4905-4566-80fc-2a555f634190" providerId="ADAL" clId="{31BF1081-CE99-9D43-82C8-E267AB9492F1}" dt="2019-03-25T15:59:44.570" v="1481" actId="20577"/>
          <ac:spMkLst>
            <pc:docMk/>
            <pc:sldMk cId="462545839" sldId="400"/>
            <ac:spMk id="179" creationId="{00000000-0000-0000-0000-000000000000}"/>
          </ac:spMkLst>
        </pc:spChg>
      </pc:sldChg>
      <pc:sldChg chg="del">
        <pc:chgData name="Spaans, Anton" userId="ce5f6ebc-4905-4566-80fc-2a555f634190" providerId="ADAL" clId="{31BF1081-CE99-9D43-82C8-E267AB9492F1}" dt="2019-03-30T22:16:39.466" v="26078" actId="2696"/>
        <pc:sldMkLst>
          <pc:docMk/>
          <pc:sldMk cId="516694856" sldId="401"/>
        </pc:sldMkLst>
      </pc:sldChg>
      <pc:sldChg chg="del">
        <pc:chgData name="Spaans, Anton" userId="ce5f6ebc-4905-4566-80fc-2a555f634190" providerId="ADAL" clId="{31BF1081-CE99-9D43-82C8-E267AB9492F1}" dt="2019-03-30T22:16:39.639" v="26085" actId="2696"/>
        <pc:sldMkLst>
          <pc:docMk/>
          <pc:sldMk cId="152422643" sldId="402"/>
        </pc:sldMkLst>
      </pc:sldChg>
      <pc:sldChg chg="del">
        <pc:chgData name="Spaans, Anton" userId="ce5f6ebc-4905-4566-80fc-2a555f634190" providerId="ADAL" clId="{31BF1081-CE99-9D43-82C8-E267AB9492F1}" dt="2019-03-30T22:16:39.883" v="26094" actId="2696"/>
        <pc:sldMkLst>
          <pc:docMk/>
          <pc:sldMk cId="1674866658" sldId="403"/>
        </pc:sldMkLst>
      </pc:sldChg>
      <pc:sldChg chg="del">
        <pc:chgData name="Spaans, Anton" userId="ce5f6ebc-4905-4566-80fc-2a555f634190" providerId="ADAL" clId="{31BF1081-CE99-9D43-82C8-E267AB9492F1}" dt="2019-03-30T22:16:40.376" v="26113" actId="2696"/>
        <pc:sldMkLst>
          <pc:docMk/>
          <pc:sldMk cId="68670887" sldId="404"/>
        </pc:sldMkLst>
      </pc:sldChg>
      <pc:sldChg chg="modSp add modNotesTx">
        <pc:chgData name="Spaans, Anton" userId="ce5f6ebc-4905-4566-80fc-2a555f634190" providerId="ADAL" clId="{31BF1081-CE99-9D43-82C8-E267AB9492F1}" dt="2019-04-02T22:04:50.627" v="37978" actId="20577"/>
        <pc:sldMkLst>
          <pc:docMk/>
          <pc:sldMk cId="445192892" sldId="405"/>
        </pc:sldMkLst>
        <pc:spChg chg="mod">
          <ac:chgData name="Spaans, Anton" userId="ce5f6ebc-4905-4566-80fc-2a555f634190" providerId="ADAL" clId="{31BF1081-CE99-9D43-82C8-E267AB9492F1}" dt="2019-03-30T21:28:37.985" v="24701" actId="20577"/>
          <ac:spMkLst>
            <pc:docMk/>
            <pc:sldMk cId="445192892" sldId="405"/>
            <ac:spMk id="179" creationId="{00000000-0000-0000-0000-000000000000}"/>
          </ac:spMkLst>
        </pc:spChg>
      </pc:sldChg>
      <pc:sldChg chg="del">
        <pc:chgData name="Spaans, Anton" userId="ce5f6ebc-4905-4566-80fc-2a555f634190" providerId="ADAL" clId="{31BF1081-CE99-9D43-82C8-E267AB9492F1}" dt="2019-03-30T21:27:57.531" v="24691" actId="2696"/>
        <pc:sldMkLst>
          <pc:docMk/>
          <pc:sldMk cId="746453289" sldId="405"/>
        </pc:sldMkLst>
      </pc:sldChg>
      <pc:sldChg chg="modSp modNotesTx">
        <pc:chgData name="Spaans, Anton" userId="ce5f6ebc-4905-4566-80fc-2a555f634190" providerId="ADAL" clId="{31BF1081-CE99-9D43-82C8-E267AB9492F1}" dt="2019-04-03T14:17:57.899" v="38093" actId="947"/>
        <pc:sldMkLst>
          <pc:docMk/>
          <pc:sldMk cId="1860170669" sldId="408"/>
        </pc:sldMkLst>
        <pc:spChg chg="mod">
          <ac:chgData name="Spaans, Anton" userId="ce5f6ebc-4905-4566-80fc-2a555f634190" providerId="ADAL" clId="{31BF1081-CE99-9D43-82C8-E267AB9492F1}" dt="2019-04-03T14:17:19.101" v="38092" actId="947"/>
          <ac:spMkLst>
            <pc:docMk/>
            <pc:sldMk cId="1860170669" sldId="408"/>
            <ac:spMk id="2" creationId="{2665F402-28F8-C544-834F-3D591E928B94}"/>
          </ac:spMkLst>
        </pc:spChg>
        <pc:spChg chg="mod">
          <ac:chgData name="Spaans, Anton" userId="ce5f6ebc-4905-4566-80fc-2a555f634190" providerId="ADAL" clId="{31BF1081-CE99-9D43-82C8-E267AB9492F1}" dt="2019-04-03T14:17:57.899" v="38093" actId="947"/>
          <ac:spMkLst>
            <pc:docMk/>
            <pc:sldMk cId="1860170669" sldId="408"/>
            <ac:spMk id="179" creationId="{00000000-0000-0000-0000-000000000000}"/>
          </ac:spMkLst>
        </pc:spChg>
        <pc:grpChg chg="mod">
          <ac:chgData name="Spaans, Anton" userId="ce5f6ebc-4905-4566-80fc-2a555f634190" providerId="ADAL" clId="{31BF1081-CE99-9D43-82C8-E267AB9492F1}" dt="2019-03-25T14:22:44.143" v="47" actId="1076"/>
          <ac:grpSpMkLst>
            <pc:docMk/>
            <pc:sldMk cId="1860170669" sldId="408"/>
            <ac:grpSpMk id="3" creationId="{132448AE-A46B-2448-9CA4-6A35233EFC6B}"/>
          </ac:grpSpMkLst>
        </pc:grpChg>
      </pc:sldChg>
      <pc:sldChg chg="addSp modSp new add ord modNotesTx">
        <pc:chgData name="Spaans, Anton" userId="ce5f6ebc-4905-4566-80fc-2a555f634190" providerId="ADAL" clId="{31BF1081-CE99-9D43-82C8-E267AB9492F1}" dt="2019-04-02T22:14:54.440" v="37990" actId="113"/>
        <pc:sldMkLst>
          <pc:docMk/>
          <pc:sldMk cId="3804859049" sldId="409"/>
        </pc:sldMkLst>
        <pc:picChg chg="add mod">
          <ac:chgData name="Spaans, Anton" userId="ce5f6ebc-4905-4566-80fc-2a555f634190" providerId="ADAL" clId="{31BF1081-CE99-9D43-82C8-E267AB9492F1}" dt="2019-03-25T14:52:30.785" v="249" actId="1076"/>
          <ac:picMkLst>
            <pc:docMk/>
            <pc:sldMk cId="3804859049" sldId="409"/>
            <ac:picMk id="3" creationId="{4C703A26-40B7-E44B-9A91-D8691BF7B8D4}"/>
          </ac:picMkLst>
        </pc:picChg>
      </pc:sldChg>
      <pc:sldChg chg="new add del">
        <pc:chgData name="Spaans, Anton" userId="ce5f6ebc-4905-4566-80fc-2a555f634190" providerId="ADAL" clId="{31BF1081-CE99-9D43-82C8-E267AB9492F1}" dt="2019-03-25T14:54:44.112" v="576" actId="2696"/>
        <pc:sldMkLst>
          <pc:docMk/>
          <pc:sldMk cId="2217791840" sldId="410"/>
        </pc:sldMkLst>
      </pc:sldChg>
      <pc:sldChg chg="add del">
        <pc:chgData name="Spaans, Anton" userId="ce5f6ebc-4905-4566-80fc-2a555f634190" providerId="ADAL" clId="{31BF1081-CE99-9D43-82C8-E267AB9492F1}" dt="2019-03-25T14:54:31.694" v="573" actId="2696"/>
        <pc:sldMkLst>
          <pc:docMk/>
          <pc:sldMk cId="3977824240" sldId="410"/>
        </pc:sldMkLst>
      </pc:sldChg>
      <pc:sldChg chg="new add del setBg">
        <pc:chgData name="Spaans, Anton" userId="ce5f6ebc-4905-4566-80fc-2a555f634190" providerId="ADAL" clId="{31BF1081-CE99-9D43-82C8-E267AB9492F1}" dt="2019-03-30T22:16:39.355" v="26073" actId="2696"/>
        <pc:sldMkLst>
          <pc:docMk/>
          <pc:sldMk cId="4289958715" sldId="410"/>
        </pc:sldMkLst>
      </pc:sldChg>
      <pc:sldChg chg="modSp add modNotesTx">
        <pc:chgData name="Spaans, Anton" userId="ce5f6ebc-4905-4566-80fc-2a555f634190" providerId="ADAL" clId="{31BF1081-CE99-9D43-82C8-E267AB9492F1}" dt="2019-04-02T21:59:09.422" v="37883" actId="20577"/>
        <pc:sldMkLst>
          <pc:docMk/>
          <pc:sldMk cId="46437684" sldId="411"/>
        </pc:sldMkLst>
        <pc:spChg chg="mod">
          <ac:chgData name="Spaans, Anton" userId="ce5f6ebc-4905-4566-80fc-2a555f634190" providerId="ADAL" clId="{31BF1081-CE99-9D43-82C8-E267AB9492F1}" dt="2019-03-25T15:41:06.675" v="664" actId="1076"/>
          <ac:spMkLst>
            <pc:docMk/>
            <pc:sldMk cId="46437684" sldId="411"/>
            <ac:spMk id="4" creationId="{A984F2A0-6E15-424E-9263-7449A798FBBB}"/>
          </ac:spMkLst>
        </pc:spChg>
        <pc:spChg chg="mod">
          <ac:chgData name="Spaans, Anton" userId="ce5f6ebc-4905-4566-80fc-2a555f634190" providerId="ADAL" clId="{31BF1081-CE99-9D43-82C8-E267AB9492F1}" dt="2019-03-25T18:32:48.577" v="3964" actId="20577"/>
          <ac:spMkLst>
            <pc:docMk/>
            <pc:sldMk cId="46437684" sldId="411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31T23:34:09.463" v="28042" actId="20577"/>
          <ac:spMkLst>
            <pc:docMk/>
            <pc:sldMk cId="46437684" sldId="411"/>
            <ac:spMk id="191" creationId="{00000000-0000-0000-0000-000000000000}"/>
          </ac:spMkLst>
        </pc:spChg>
      </pc:sldChg>
      <pc:sldChg chg="addSp delSp modSp new add del">
        <pc:chgData name="Spaans, Anton" userId="ce5f6ebc-4905-4566-80fc-2a555f634190" providerId="ADAL" clId="{31BF1081-CE99-9D43-82C8-E267AB9492F1}" dt="2019-03-25T15:17:27.900" v="628" actId="680"/>
        <pc:sldMkLst>
          <pc:docMk/>
          <pc:sldMk cId="1441254168" sldId="411"/>
        </pc:sldMkLst>
        <pc:spChg chg="add del mod">
          <ac:chgData name="Spaans, Anton" userId="ce5f6ebc-4905-4566-80fc-2a555f634190" providerId="ADAL" clId="{31BF1081-CE99-9D43-82C8-E267AB9492F1}" dt="2019-03-25T15:17:27.268" v="627" actId="767"/>
          <ac:spMkLst>
            <pc:docMk/>
            <pc:sldMk cId="1441254168" sldId="411"/>
            <ac:spMk id="2" creationId="{265361C8-465E-664E-896A-5A5F68A71DFC}"/>
          </ac:spMkLst>
        </pc:spChg>
      </pc:sldChg>
      <pc:sldChg chg="modSp add del ord modNotesTx">
        <pc:chgData name="Spaans, Anton" userId="ce5f6ebc-4905-4566-80fc-2a555f634190" providerId="ADAL" clId="{31BF1081-CE99-9D43-82C8-E267AB9492F1}" dt="2019-03-30T22:19:05.501" v="26193" actId="2696"/>
        <pc:sldMkLst>
          <pc:docMk/>
          <pc:sldMk cId="327593613" sldId="412"/>
        </pc:sldMkLst>
        <pc:spChg chg="mod">
          <ac:chgData name="Spaans, Anton" userId="ce5f6ebc-4905-4566-80fc-2a555f634190" providerId="ADAL" clId="{31BF1081-CE99-9D43-82C8-E267AB9492F1}" dt="2019-03-25T15:44:30.828" v="693" actId="20577"/>
          <ac:spMkLst>
            <pc:docMk/>
            <pc:sldMk cId="327593613" sldId="412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5T15:45:54.857" v="769" actId="255"/>
          <ac:spMkLst>
            <pc:docMk/>
            <pc:sldMk cId="327593613" sldId="412"/>
            <ac:spMk id="191" creationId="{00000000-0000-0000-0000-000000000000}"/>
          </ac:spMkLst>
        </pc:spChg>
      </pc:sldChg>
      <pc:sldChg chg="addSp delSp modSp new add setBg modNotesTx">
        <pc:chgData name="Spaans, Anton" userId="ce5f6ebc-4905-4566-80fc-2a555f634190" providerId="ADAL" clId="{31BF1081-CE99-9D43-82C8-E267AB9492F1}" dt="2019-04-02T21:58:20.934" v="37871" actId="20577"/>
        <pc:sldMkLst>
          <pc:docMk/>
          <pc:sldMk cId="3839497639" sldId="413"/>
        </pc:sldMkLst>
        <pc:picChg chg="add del mod">
          <ac:chgData name="Spaans, Anton" userId="ce5f6ebc-4905-4566-80fc-2a555f634190" providerId="ADAL" clId="{31BF1081-CE99-9D43-82C8-E267AB9492F1}" dt="2019-03-25T15:48:32.979" v="774"/>
          <ac:picMkLst>
            <pc:docMk/>
            <pc:sldMk cId="3839497639" sldId="413"/>
            <ac:picMk id="3" creationId="{D5BEE734-9C28-BA40-8F89-1C6C4459868B}"/>
          </ac:picMkLst>
        </pc:picChg>
      </pc:sldChg>
      <pc:sldChg chg="addSp modSp add modNotesTx">
        <pc:chgData name="Spaans, Anton" userId="ce5f6ebc-4905-4566-80fc-2a555f634190" providerId="ADAL" clId="{31BF1081-CE99-9D43-82C8-E267AB9492F1}" dt="2019-04-03T14:26:11.472" v="38120" actId="20577"/>
        <pc:sldMkLst>
          <pc:docMk/>
          <pc:sldMk cId="2942353446" sldId="414"/>
        </pc:sldMkLst>
        <pc:spChg chg="add mod">
          <ac:chgData name="Spaans, Anton" userId="ce5f6ebc-4905-4566-80fc-2a555f634190" providerId="ADAL" clId="{31BF1081-CE99-9D43-82C8-E267AB9492F1}" dt="2019-03-25T16:08:17.876" v="1811" actId="164"/>
          <ac:spMkLst>
            <pc:docMk/>
            <pc:sldMk cId="2942353446" sldId="414"/>
            <ac:spMk id="2" creationId="{953A7D52-36EF-D14A-81B6-30DC980A2227}"/>
          </ac:spMkLst>
        </pc:spChg>
        <pc:spChg chg="add mod">
          <ac:chgData name="Spaans, Anton" userId="ce5f6ebc-4905-4566-80fc-2a555f634190" providerId="ADAL" clId="{31BF1081-CE99-9D43-82C8-E267AB9492F1}" dt="2019-03-25T16:08:17.876" v="1811" actId="164"/>
          <ac:spMkLst>
            <pc:docMk/>
            <pc:sldMk cId="2942353446" sldId="414"/>
            <ac:spMk id="6" creationId="{6BAABFE1-D068-0140-AAA3-298F51342393}"/>
          </ac:spMkLst>
        </pc:spChg>
        <pc:spChg chg="mod">
          <ac:chgData name="Spaans, Anton" userId="ce5f6ebc-4905-4566-80fc-2a555f634190" providerId="ADAL" clId="{31BF1081-CE99-9D43-82C8-E267AB9492F1}" dt="2019-03-25T16:00:44.829" v="1502" actId="20577"/>
          <ac:spMkLst>
            <pc:docMk/>
            <pc:sldMk cId="2942353446" sldId="414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5T16:11:34.465" v="1866" actId="115"/>
          <ac:spMkLst>
            <pc:docMk/>
            <pc:sldMk cId="2942353446" sldId="414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3-25T16:08:41.102" v="1813" actId="1076"/>
          <ac:grpSpMkLst>
            <pc:docMk/>
            <pc:sldMk cId="2942353446" sldId="414"/>
            <ac:grpSpMk id="11" creationId="{548C58AE-CEE2-1341-A4DB-58D39ED90B1D}"/>
          </ac:grpSpMkLst>
        </pc:grpChg>
        <pc:cxnChg chg="add mod">
          <ac:chgData name="Spaans, Anton" userId="ce5f6ebc-4905-4566-80fc-2a555f634190" providerId="ADAL" clId="{31BF1081-CE99-9D43-82C8-E267AB9492F1}" dt="2019-03-25T16:08:17.876" v="1811" actId="164"/>
          <ac:cxnSpMkLst>
            <pc:docMk/>
            <pc:sldMk cId="2942353446" sldId="414"/>
            <ac:cxnSpMk id="5" creationId="{1E49464E-A846-7245-B57F-9F46289B94EF}"/>
          </ac:cxnSpMkLst>
        </pc:cxnChg>
        <pc:cxnChg chg="add mod">
          <ac:chgData name="Spaans, Anton" userId="ce5f6ebc-4905-4566-80fc-2a555f634190" providerId="ADAL" clId="{31BF1081-CE99-9D43-82C8-E267AB9492F1}" dt="2019-03-25T16:08:17.876" v="1811" actId="164"/>
          <ac:cxnSpMkLst>
            <pc:docMk/>
            <pc:sldMk cId="2942353446" sldId="414"/>
            <ac:cxnSpMk id="8" creationId="{27D68026-1D95-3346-980C-872785477D3D}"/>
          </ac:cxnSpMkLst>
        </pc:cxnChg>
        <pc:cxnChg chg="add mod">
          <ac:chgData name="Spaans, Anton" userId="ce5f6ebc-4905-4566-80fc-2a555f634190" providerId="ADAL" clId="{31BF1081-CE99-9D43-82C8-E267AB9492F1}" dt="2019-03-25T16:08:17.876" v="1811" actId="164"/>
          <ac:cxnSpMkLst>
            <pc:docMk/>
            <pc:sldMk cId="2942353446" sldId="414"/>
            <ac:cxnSpMk id="10" creationId="{09407C5B-9910-A84F-A76F-D4A3CFAA191D}"/>
          </ac:cxnSpMkLst>
        </pc:cxnChg>
        <pc:cxnChg chg="add mod">
          <ac:chgData name="Spaans, Anton" userId="ce5f6ebc-4905-4566-80fc-2a555f634190" providerId="ADAL" clId="{31BF1081-CE99-9D43-82C8-E267AB9492F1}" dt="2019-03-25T16:08:17.876" v="1811" actId="164"/>
          <ac:cxnSpMkLst>
            <pc:docMk/>
            <pc:sldMk cId="2942353446" sldId="414"/>
            <ac:cxnSpMk id="13" creationId="{3BB8579A-C672-DD47-A600-15951DBE9C74}"/>
          </ac:cxnSpMkLst>
        </pc:cxnChg>
        <pc:cxnChg chg="add mod">
          <ac:chgData name="Spaans, Anton" userId="ce5f6ebc-4905-4566-80fc-2a555f634190" providerId="ADAL" clId="{31BF1081-CE99-9D43-82C8-E267AB9492F1}" dt="2019-03-25T16:08:17.876" v="1811" actId="164"/>
          <ac:cxnSpMkLst>
            <pc:docMk/>
            <pc:sldMk cId="2942353446" sldId="414"/>
            <ac:cxnSpMk id="14" creationId="{F410E831-6B9A-8540-ADD6-0209DF5C419D}"/>
          </ac:cxnSpMkLst>
        </pc:cxnChg>
        <pc:cxnChg chg="add mod">
          <ac:chgData name="Spaans, Anton" userId="ce5f6ebc-4905-4566-80fc-2a555f634190" providerId="ADAL" clId="{31BF1081-CE99-9D43-82C8-E267AB9492F1}" dt="2019-03-25T16:08:17.876" v="1811" actId="164"/>
          <ac:cxnSpMkLst>
            <pc:docMk/>
            <pc:sldMk cId="2942353446" sldId="414"/>
            <ac:cxnSpMk id="15" creationId="{6DCFEFCC-D578-1B49-95B3-7F293189F27A}"/>
          </ac:cxnSpMkLst>
        </pc:cxnChg>
        <pc:cxnChg chg="add mod">
          <ac:chgData name="Spaans, Anton" userId="ce5f6ebc-4905-4566-80fc-2a555f634190" providerId="ADAL" clId="{31BF1081-CE99-9D43-82C8-E267AB9492F1}" dt="2019-03-25T16:10:14.366" v="1831" actId="14100"/>
          <ac:cxnSpMkLst>
            <pc:docMk/>
            <pc:sldMk cId="2942353446" sldId="414"/>
            <ac:cxnSpMk id="16" creationId="{9FA7D1BC-A38B-F742-B778-AA63CFEDBA47}"/>
          </ac:cxnSpMkLst>
        </pc:cxnChg>
        <pc:cxnChg chg="add mod">
          <ac:chgData name="Spaans, Anton" userId="ce5f6ebc-4905-4566-80fc-2a555f634190" providerId="ADAL" clId="{31BF1081-CE99-9D43-82C8-E267AB9492F1}" dt="2019-03-25T16:10:35.563" v="1837" actId="1076"/>
          <ac:cxnSpMkLst>
            <pc:docMk/>
            <pc:sldMk cId="2942353446" sldId="414"/>
            <ac:cxnSpMk id="20" creationId="{97A04420-4B22-D247-9976-C91844C314F0}"/>
          </ac:cxnSpMkLst>
        </pc:cxnChg>
      </pc:sldChg>
      <pc:sldChg chg="addSp delSp modSp add modTransition modNotesTx">
        <pc:chgData name="Spaans, Anton" userId="ce5f6ebc-4905-4566-80fc-2a555f634190" providerId="ADAL" clId="{31BF1081-CE99-9D43-82C8-E267AB9492F1}" dt="2019-04-02T21:58:32.558" v="37875" actId="20577"/>
        <pc:sldMkLst>
          <pc:docMk/>
          <pc:sldMk cId="2155894877" sldId="415"/>
        </pc:sldMkLst>
        <pc:spChg chg="add mod">
          <ac:chgData name="Spaans, Anton" userId="ce5f6ebc-4905-4566-80fc-2a555f634190" providerId="ADAL" clId="{31BF1081-CE99-9D43-82C8-E267AB9492F1}" dt="2019-03-25T16:13:41.430" v="1909" actId="1076"/>
          <ac:spMkLst>
            <pc:docMk/>
            <pc:sldMk cId="2155894877" sldId="415"/>
            <ac:spMk id="3" creationId="{A04FF329-B477-C94A-8B07-F3455DECF9FA}"/>
          </ac:spMkLst>
        </pc:spChg>
        <pc:spChg chg="add mod">
          <ac:chgData name="Spaans, Anton" userId="ce5f6ebc-4905-4566-80fc-2a555f634190" providerId="ADAL" clId="{31BF1081-CE99-9D43-82C8-E267AB9492F1}" dt="2019-03-25T16:17:34.349" v="1981" actId="207"/>
          <ac:spMkLst>
            <pc:docMk/>
            <pc:sldMk cId="2155894877" sldId="415"/>
            <ac:spMk id="32" creationId="{ECFA51E4-28C9-AB43-9429-C065DDCFA897}"/>
          </ac:spMkLst>
        </pc:spChg>
        <pc:spChg chg="mod">
          <ac:chgData name="Spaans, Anton" userId="ce5f6ebc-4905-4566-80fc-2a555f634190" providerId="ADAL" clId="{31BF1081-CE99-9D43-82C8-E267AB9492F1}" dt="2019-03-25T17:04:42.310" v="2996" actId="5793"/>
          <ac:spMkLst>
            <pc:docMk/>
            <pc:sldMk cId="2155894877" sldId="415"/>
            <ac:spMk id="191" creationId="{00000000-0000-0000-0000-000000000000}"/>
          </ac:spMkLst>
        </pc:spChg>
        <pc:cxnChg chg="add del mod">
          <ac:chgData name="Spaans, Anton" userId="ce5f6ebc-4905-4566-80fc-2a555f634190" providerId="ADAL" clId="{31BF1081-CE99-9D43-82C8-E267AB9492F1}" dt="2019-03-25T16:14:20.522" v="1913" actId="11529"/>
          <ac:cxnSpMkLst>
            <pc:docMk/>
            <pc:sldMk cId="2155894877" sldId="415"/>
            <ac:cxnSpMk id="9" creationId="{7327FB54-2E70-0045-91E8-BFFF24BEA512}"/>
          </ac:cxnSpMkLst>
        </pc:cxnChg>
        <pc:cxnChg chg="del">
          <ac:chgData name="Spaans, Anton" userId="ce5f6ebc-4905-4566-80fc-2a555f634190" providerId="ADAL" clId="{31BF1081-CE99-9D43-82C8-E267AB9492F1}" dt="2019-03-25T16:15:55.123" v="1933" actId="478"/>
          <ac:cxnSpMkLst>
            <pc:docMk/>
            <pc:sldMk cId="2155894877" sldId="415"/>
            <ac:cxnSpMk id="16" creationId="{9FA7D1BC-A38B-F742-B778-AA63CFEDBA47}"/>
          </ac:cxnSpMkLst>
        </pc:cxnChg>
        <pc:cxnChg chg="add del mod">
          <ac:chgData name="Spaans, Anton" userId="ce5f6ebc-4905-4566-80fc-2a555f634190" providerId="ADAL" clId="{31BF1081-CE99-9D43-82C8-E267AB9492F1}" dt="2019-03-25T16:22:23.469" v="2011"/>
          <ac:cxnSpMkLst>
            <pc:docMk/>
            <pc:sldMk cId="2155894877" sldId="415"/>
            <ac:cxnSpMk id="17" creationId="{1E39068F-94C5-434C-8C6D-31AF6B20EE81}"/>
          </ac:cxnSpMkLst>
        </pc:cxnChg>
        <pc:cxnChg chg="add del mod">
          <ac:chgData name="Spaans, Anton" userId="ce5f6ebc-4905-4566-80fc-2a555f634190" providerId="ADAL" clId="{31BF1081-CE99-9D43-82C8-E267AB9492F1}" dt="2019-03-25T16:22:23.469" v="2011"/>
          <ac:cxnSpMkLst>
            <pc:docMk/>
            <pc:sldMk cId="2155894877" sldId="415"/>
            <ac:cxnSpMk id="22" creationId="{90A72DD0-9916-5044-96C4-CCB37030C9C3}"/>
          </ac:cxnSpMkLst>
        </pc:cxnChg>
        <pc:cxnChg chg="add mod">
          <ac:chgData name="Spaans, Anton" userId="ce5f6ebc-4905-4566-80fc-2a555f634190" providerId="ADAL" clId="{31BF1081-CE99-9D43-82C8-E267AB9492F1}" dt="2019-03-25T16:21:31.012" v="2009" actId="167"/>
          <ac:cxnSpMkLst>
            <pc:docMk/>
            <pc:sldMk cId="2155894877" sldId="415"/>
            <ac:cxnSpMk id="30" creationId="{1EB4288B-4D38-D546-8251-C18838502BFA}"/>
          </ac:cxnSpMkLst>
        </pc:cxnChg>
      </pc:sldChg>
      <pc:sldChg chg="addSp delSp modSp add modNotesTx">
        <pc:chgData name="Spaans, Anton" userId="ce5f6ebc-4905-4566-80fc-2a555f634190" providerId="ADAL" clId="{31BF1081-CE99-9D43-82C8-E267AB9492F1}" dt="2019-04-02T21:58:35.410" v="37876" actId="20577"/>
        <pc:sldMkLst>
          <pc:docMk/>
          <pc:sldMk cId="2048048787" sldId="416"/>
        </pc:sldMkLst>
        <pc:spChg chg="mod">
          <ac:chgData name="Spaans, Anton" userId="ce5f6ebc-4905-4566-80fc-2a555f634190" providerId="ADAL" clId="{31BF1081-CE99-9D43-82C8-E267AB9492F1}" dt="2019-03-25T16:19:37.502" v="1997" actId="166"/>
          <ac:spMkLst>
            <pc:docMk/>
            <pc:sldMk cId="2048048787" sldId="416"/>
            <ac:spMk id="3" creationId="{A04FF329-B477-C94A-8B07-F3455DECF9FA}"/>
          </ac:spMkLst>
        </pc:spChg>
        <pc:spChg chg="del">
          <ac:chgData name="Spaans, Anton" userId="ce5f6ebc-4905-4566-80fc-2a555f634190" providerId="ADAL" clId="{31BF1081-CE99-9D43-82C8-E267AB9492F1}" dt="2019-03-25T16:18:52.599" v="1985" actId="478"/>
          <ac:spMkLst>
            <pc:docMk/>
            <pc:sldMk cId="2048048787" sldId="416"/>
            <ac:spMk id="32" creationId="{ECFA51E4-28C9-AB43-9429-C065DDCFA897}"/>
          </ac:spMkLst>
        </pc:spChg>
        <pc:spChg chg="mod">
          <ac:chgData name="Spaans, Anton" userId="ce5f6ebc-4905-4566-80fc-2a555f634190" providerId="ADAL" clId="{31BF1081-CE99-9D43-82C8-E267AB9492F1}" dt="2019-03-25T17:04:50.522" v="3015" actId="5793"/>
          <ac:spMkLst>
            <pc:docMk/>
            <pc:sldMk cId="2048048787" sldId="416"/>
            <ac:spMk id="191" creationId="{00000000-0000-0000-0000-000000000000}"/>
          </ac:spMkLst>
        </pc:spChg>
        <pc:cxnChg chg="del">
          <ac:chgData name="Spaans, Anton" userId="ce5f6ebc-4905-4566-80fc-2a555f634190" providerId="ADAL" clId="{31BF1081-CE99-9D43-82C8-E267AB9492F1}" dt="2019-03-25T16:18:57.687" v="1987" actId="478"/>
          <ac:cxnSpMkLst>
            <pc:docMk/>
            <pc:sldMk cId="2048048787" sldId="416"/>
            <ac:cxnSpMk id="17" creationId="{1E39068F-94C5-434C-8C6D-31AF6B20EE81}"/>
          </ac:cxnSpMkLst>
        </pc:cxnChg>
        <pc:cxnChg chg="add mod">
          <ac:chgData name="Spaans, Anton" userId="ce5f6ebc-4905-4566-80fc-2a555f634190" providerId="ADAL" clId="{31BF1081-CE99-9D43-82C8-E267AB9492F1}" dt="2019-03-25T18:47:23.732" v="4236" actId="692"/>
          <ac:cxnSpMkLst>
            <pc:docMk/>
            <pc:sldMk cId="2048048787" sldId="416"/>
            <ac:cxnSpMk id="19" creationId="{D95A7C52-877B-6546-BF48-C1AAC57644FF}"/>
          </ac:cxnSpMkLst>
        </pc:cxnChg>
        <pc:cxnChg chg="add mod">
          <ac:chgData name="Spaans, Anton" userId="ce5f6ebc-4905-4566-80fc-2a555f634190" providerId="ADAL" clId="{31BF1081-CE99-9D43-82C8-E267AB9492F1}" dt="2019-03-25T18:49:11.782" v="4249" actId="14100"/>
          <ac:cxnSpMkLst>
            <pc:docMk/>
            <pc:sldMk cId="2048048787" sldId="416"/>
            <ac:cxnSpMk id="21" creationId="{111F0571-D007-3B4D-A891-373C6DE25DB5}"/>
          </ac:cxnSpMkLst>
        </pc:cxnChg>
        <pc:cxnChg chg="del">
          <ac:chgData name="Spaans, Anton" userId="ce5f6ebc-4905-4566-80fc-2a555f634190" providerId="ADAL" clId="{31BF1081-CE99-9D43-82C8-E267AB9492F1}" dt="2019-03-25T16:18:59.550" v="1988" actId="478"/>
          <ac:cxnSpMkLst>
            <pc:docMk/>
            <pc:sldMk cId="2048048787" sldId="416"/>
            <ac:cxnSpMk id="22" creationId="{90A72DD0-9916-5044-96C4-CCB37030C9C3}"/>
          </ac:cxnSpMkLst>
        </pc:cxnChg>
        <pc:cxnChg chg="add mod">
          <ac:chgData name="Spaans, Anton" userId="ce5f6ebc-4905-4566-80fc-2a555f634190" providerId="ADAL" clId="{31BF1081-CE99-9D43-82C8-E267AB9492F1}" dt="2019-03-25T18:46:01.281" v="4227" actId="14100"/>
          <ac:cxnSpMkLst>
            <pc:docMk/>
            <pc:sldMk cId="2048048787" sldId="416"/>
            <ac:cxnSpMk id="23" creationId="{3C021E08-5D71-DC4B-886B-E443581C47F4}"/>
          </ac:cxnSpMkLst>
        </pc:cxnChg>
        <pc:cxnChg chg="add mod">
          <ac:chgData name="Spaans, Anton" userId="ce5f6ebc-4905-4566-80fc-2a555f634190" providerId="ADAL" clId="{31BF1081-CE99-9D43-82C8-E267AB9492F1}" dt="2019-03-25T18:46:12.347" v="4229" actId="14100"/>
          <ac:cxnSpMkLst>
            <pc:docMk/>
            <pc:sldMk cId="2048048787" sldId="416"/>
            <ac:cxnSpMk id="24" creationId="{D0EDE738-5BA9-6145-B5F8-15B8582C63A3}"/>
          </ac:cxnSpMkLst>
        </pc:cxnChg>
        <pc:cxnChg chg="add del">
          <ac:chgData name="Spaans, Anton" userId="ce5f6ebc-4905-4566-80fc-2a555f634190" providerId="ADAL" clId="{31BF1081-CE99-9D43-82C8-E267AB9492F1}" dt="2019-03-25T16:23:52.798" v="2037" actId="478"/>
          <ac:cxnSpMkLst>
            <pc:docMk/>
            <pc:sldMk cId="2048048787" sldId="416"/>
            <ac:cxnSpMk id="27" creationId="{A0BD9B83-91A6-A946-A3E9-77507BC299EC}"/>
          </ac:cxnSpMkLst>
        </pc:cxnChg>
        <pc:cxnChg chg="add del">
          <ac:chgData name="Spaans, Anton" userId="ce5f6ebc-4905-4566-80fc-2a555f634190" providerId="ADAL" clId="{31BF1081-CE99-9D43-82C8-E267AB9492F1}" dt="2019-03-25T16:23:49.639" v="2036" actId="478"/>
          <ac:cxnSpMkLst>
            <pc:docMk/>
            <pc:sldMk cId="2048048787" sldId="416"/>
            <ac:cxnSpMk id="28" creationId="{A2E97237-E663-F147-9AAD-8C526E0375C6}"/>
          </ac:cxnSpMkLst>
        </pc:cxnChg>
        <pc:cxnChg chg="del">
          <ac:chgData name="Spaans, Anton" userId="ce5f6ebc-4905-4566-80fc-2a555f634190" providerId="ADAL" clId="{31BF1081-CE99-9D43-82C8-E267AB9492F1}" dt="2019-03-25T16:18:51.311" v="1984" actId="478"/>
          <ac:cxnSpMkLst>
            <pc:docMk/>
            <pc:sldMk cId="2048048787" sldId="416"/>
            <ac:cxnSpMk id="30" creationId="{1EB4288B-4D38-D546-8251-C18838502BFA}"/>
          </ac:cxnSpMkLst>
        </pc:cxnChg>
        <pc:cxnChg chg="add del">
          <ac:chgData name="Spaans, Anton" userId="ce5f6ebc-4905-4566-80fc-2a555f634190" providerId="ADAL" clId="{31BF1081-CE99-9D43-82C8-E267AB9492F1}" dt="2019-03-25T16:23:24.261" v="2031"/>
          <ac:cxnSpMkLst>
            <pc:docMk/>
            <pc:sldMk cId="2048048787" sldId="416"/>
            <ac:cxnSpMk id="31" creationId="{6660122E-D844-6548-93F5-462D27AAF77B}"/>
          </ac:cxnSpMkLst>
        </pc:cxnChg>
        <pc:cxnChg chg="add mod">
          <ac:chgData name="Spaans, Anton" userId="ce5f6ebc-4905-4566-80fc-2a555f634190" providerId="ADAL" clId="{31BF1081-CE99-9D43-82C8-E267AB9492F1}" dt="2019-03-25T18:47:26.889" v="4237" actId="692"/>
          <ac:cxnSpMkLst>
            <pc:docMk/>
            <pc:sldMk cId="2048048787" sldId="416"/>
            <ac:cxnSpMk id="33" creationId="{0BDEB6CE-FAD8-BA4A-BEF1-68C0EA205EDB}"/>
          </ac:cxnSpMkLst>
        </pc:cxnChg>
        <pc:cxnChg chg="add mod">
          <ac:chgData name="Spaans, Anton" userId="ce5f6ebc-4905-4566-80fc-2a555f634190" providerId="ADAL" clId="{31BF1081-CE99-9D43-82C8-E267AB9492F1}" dt="2019-03-25T18:42:56.271" v="4211" actId="14100"/>
          <ac:cxnSpMkLst>
            <pc:docMk/>
            <pc:sldMk cId="2048048787" sldId="416"/>
            <ac:cxnSpMk id="37" creationId="{A112F5D7-9225-9945-8C57-AFD067A3E41E}"/>
          </ac:cxnSpMkLst>
        </pc:cxnChg>
        <pc:cxnChg chg="add mod">
          <ac:chgData name="Spaans, Anton" userId="ce5f6ebc-4905-4566-80fc-2a555f634190" providerId="ADAL" clId="{31BF1081-CE99-9D43-82C8-E267AB9492F1}" dt="2019-03-25T18:42:50.430" v="4210" actId="1076"/>
          <ac:cxnSpMkLst>
            <pc:docMk/>
            <pc:sldMk cId="2048048787" sldId="416"/>
            <ac:cxnSpMk id="38" creationId="{42D500A0-F1F6-824C-AF17-727225AD5722}"/>
          </ac:cxnSpMkLst>
        </pc:cxnChg>
      </pc:sldChg>
      <pc:sldChg chg="modSp add modNotesTx">
        <pc:chgData name="Spaans, Anton" userId="ce5f6ebc-4905-4566-80fc-2a555f634190" providerId="ADAL" clId="{31BF1081-CE99-9D43-82C8-E267AB9492F1}" dt="2019-04-02T21:58:37.743" v="37877" actId="20577"/>
        <pc:sldMkLst>
          <pc:docMk/>
          <pc:sldMk cId="2753947181" sldId="417"/>
        </pc:sldMkLst>
        <pc:spChg chg="mod">
          <ac:chgData name="Spaans, Anton" userId="ce5f6ebc-4905-4566-80fc-2a555f634190" providerId="ADAL" clId="{31BF1081-CE99-9D43-82C8-E267AB9492F1}" dt="2019-03-25T16:29:28.925" v="2059" actId="20577"/>
          <ac:spMkLst>
            <pc:docMk/>
            <pc:sldMk cId="2753947181" sldId="417"/>
            <ac:spMk id="177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5T16:29:25.290" v="2057" actId="20577"/>
          <ac:spMkLst>
            <pc:docMk/>
            <pc:sldMk cId="2753947181" sldId="417"/>
            <ac:spMk id="179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4T03:17:05.590" v="41678" actId="20577"/>
        <pc:sldMkLst>
          <pc:docMk/>
          <pc:sldMk cId="2854126189" sldId="418"/>
        </pc:sldMkLst>
        <pc:spChg chg="add del mod">
          <ac:chgData name="Spaans, Anton" userId="ce5f6ebc-4905-4566-80fc-2a555f634190" providerId="ADAL" clId="{31BF1081-CE99-9D43-82C8-E267AB9492F1}" dt="2019-03-25T16:41:07.107" v="2204" actId="478"/>
          <ac:spMkLst>
            <pc:docMk/>
            <pc:sldMk cId="2854126189" sldId="418"/>
            <ac:spMk id="2" creationId="{274F9984-B526-DD4E-A5AE-1753DC65A245}"/>
          </ac:spMkLst>
        </pc:spChg>
        <pc:spChg chg="add mod">
          <ac:chgData name="Spaans, Anton" userId="ce5f6ebc-4905-4566-80fc-2a555f634190" providerId="ADAL" clId="{31BF1081-CE99-9D43-82C8-E267AB9492F1}" dt="2019-04-04T02:58:27.926" v="41664" actId="167"/>
          <ac:spMkLst>
            <pc:docMk/>
            <pc:sldMk cId="2854126189" sldId="418"/>
            <ac:spMk id="3" creationId="{CA5A9138-C520-BF4A-8EE2-548DD09BF87F}"/>
          </ac:spMkLst>
        </pc:spChg>
        <pc:spChg chg="mod">
          <ac:chgData name="Spaans, Anton" userId="ce5f6ebc-4905-4566-80fc-2a555f634190" providerId="ADAL" clId="{31BF1081-CE99-9D43-82C8-E267AB9492F1}" dt="2019-03-25T16:36:56.381" v="2097" actId="5793"/>
          <ac:spMkLst>
            <pc:docMk/>
            <pc:sldMk cId="2854126189" sldId="418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4T03:17:05.590" v="41678" actId="20577"/>
          <ac:spMkLst>
            <pc:docMk/>
            <pc:sldMk cId="2854126189" sldId="418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2T21:58:43.526" v="37879" actId="20577"/>
        <pc:sldMkLst>
          <pc:docMk/>
          <pc:sldMk cId="3770941376" sldId="419"/>
        </pc:sldMkLst>
        <pc:spChg chg="add del mod">
          <ac:chgData name="Spaans, Anton" userId="ce5f6ebc-4905-4566-80fc-2a555f634190" providerId="ADAL" clId="{31BF1081-CE99-9D43-82C8-E267AB9492F1}" dt="2019-03-25T16:56:16.273" v="2908" actId="478"/>
          <ac:spMkLst>
            <pc:docMk/>
            <pc:sldMk cId="3770941376" sldId="419"/>
            <ac:spMk id="2" creationId="{9314DFD6-8EC2-D341-AEA3-8A221A3505DE}"/>
          </ac:spMkLst>
        </pc:spChg>
        <pc:spChg chg="del">
          <ac:chgData name="Spaans, Anton" userId="ce5f6ebc-4905-4566-80fc-2a555f634190" providerId="ADAL" clId="{31BF1081-CE99-9D43-82C8-E267AB9492F1}" dt="2019-03-25T16:48:46.467" v="2558" actId="478"/>
          <ac:spMkLst>
            <pc:docMk/>
            <pc:sldMk cId="3770941376" sldId="419"/>
            <ac:spMk id="3" creationId="{CA5A9138-C520-BF4A-8EE2-548DD09BF87F}"/>
          </ac:spMkLst>
        </pc:spChg>
        <pc:spChg chg="add mod">
          <ac:chgData name="Spaans, Anton" userId="ce5f6ebc-4905-4566-80fc-2a555f634190" providerId="ADAL" clId="{31BF1081-CE99-9D43-82C8-E267AB9492F1}" dt="2019-03-25T16:56:50.693" v="2914" actId="1076"/>
          <ac:spMkLst>
            <pc:docMk/>
            <pc:sldMk cId="3770941376" sldId="419"/>
            <ac:spMk id="5" creationId="{DA609260-9BA7-694B-AB41-5EE85AC347D5}"/>
          </ac:spMkLst>
        </pc:spChg>
        <pc:spChg chg="add mod">
          <ac:chgData name="Spaans, Anton" userId="ce5f6ebc-4905-4566-80fc-2a555f634190" providerId="ADAL" clId="{31BF1081-CE99-9D43-82C8-E267AB9492F1}" dt="2019-03-25T16:49:39.081" v="2562" actId="1076"/>
          <ac:spMkLst>
            <pc:docMk/>
            <pc:sldMk cId="3770941376" sldId="419"/>
            <ac:spMk id="20" creationId="{77152DC6-27A6-E34E-B68A-E845ADBD8731}"/>
          </ac:spMkLst>
        </pc:spChg>
        <pc:spChg chg="add mod">
          <ac:chgData name="Spaans, Anton" userId="ce5f6ebc-4905-4566-80fc-2a555f634190" providerId="ADAL" clId="{31BF1081-CE99-9D43-82C8-E267AB9492F1}" dt="2019-03-25T17:00:48.093" v="2937" actId="692"/>
          <ac:spMkLst>
            <pc:docMk/>
            <pc:sldMk cId="3770941376" sldId="419"/>
            <ac:spMk id="22" creationId="{8D37792D-F785-7B44-A82E-80E19D3BA758}"/>
          </ac:spMkLst>
        </pc:spChg>
        <pc:spChg chg="add mod topLvl">
          <ac:chgData name="Spaans, Anton" userId="ce5f6ebc-4905-4566-80fc-2a555f634190" providerId="ADAL" clId="{31BF1081-CE99-9D43-82C8-E267AB9492F1}" dt="2019-03-25T16:56:30.699" v="2911" actId="1076"/>
          <ac:spMkLst>
            <pc:docMk/>
            <pc:sldMk cId="3770941376" sldId="419"/>
            <ac:spMk id="25" creationId="{6377AE7A-99F7-0D4D-91CE-C772DCBDE1A8}"/>
          </ac:spMkLst>
        </pc:spChg>
        <pc:spChg chg="add mod topLvl">
          <ac:chgData name="Spaans, Anton" userId="ce5f6ebc-4905-4566-80fc-2a555f634190" providerId="ADAL" clId="{31BF1081-CE99-9D43-82C8-E267AB9492F1}" dt="2019-03-25T16:56:30.699" v="2911" actId="1076"/>
          <ac:spMkLst>
            <pc:docMk/>
            <pc:sldMk cId="3770941376" sldId="419"/>
            <ac:spMk id="26" creationId="{908965A1-BE43-4144-9EDC-F313E47027B6}"/>
          </ac:spMkLst>
        </pc:spChg>
        <pc:spChg chg="mod">
          <ac:chgData name="Spaans, Anton" userId="ce5f6ebc-4905-4566-80fc-2a555f634190" providerId="ADAL" clId="{31BF1081-CE99-9D43-82C8-E267AB9492F1}" dt="2019-03-25T16:48:33.410" v="2555" actId="20577"/>
          <ac:spMkLst>
            <pc:docMk/>
            <pc:sldMk cId="3770941376" sldId="419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5T18:40:42.818" v="4202" actId="20577"/>
          <ac:spMkLst>
            <pc:docMk/>
            <pc:sldMk cId="3770941376" sldId="419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3-25T16:49:47.328" v="2563" actId="1076"/>
          <ac:grpSpMkLst>
            <pc:docMk/>
            <pc:sldMk cId="3770941376" sldId="419"/>
            <ac:grpSpMk id="8" creationId="{F9B5B088-ADB3-D749-9616-5B1D33109C12}"/>
          </ac:grpSpMkLst>
        </pc:grpChg>
        <pc:grpChg chg="add del mod">
          <ac:chgData name="Spaans, Anton" userId="ce5f6ebc-4905-4566-80fc-2a555f634190" providerId="ADAL" clId="{31BF1081-CE99-9D43-82C8-E267AB9492F1}" dt="2019-03-25T16:55:07.900" v="2707" actId="165"/>
          <ac:grpSpMkLst>
            <pc:docMk/>
            <pc:sldMk cId="3770941376" sldId="419"/>
            <ac:grpSpMk id="23" creationId="{6B36E02C-46E0-0341-8C0D-270574A62ECC}"/>
          </ac:grpSpMkLst>
        </pc:grpChg>
        <pc:cxnChg chg="add mod">
          <ac:chgData name="Spaans, Anton" userId="ce5f6ebc-4905-4566-80fc-2a555f634190" providerId="ADAL" clId="{31BF1081-CE99-9D43-82C8-E267AB9492F1}" dt="2019-03-25T16:49:39.081" v="2562" actId="1076"/>
          <ac:cxnSpMkLst>
            <pc:docMk/>
            <pc:sldMk cId="3770941376" sldId="419"/>
            <ac:cxnSpMk id="6" creationId="{B8E356A1-1328-BD4C-83A7-AE4A1B885D44}"/>
          </ac:cxnSpMkLst>
        </pc:cxnChg>
        <pc:cxnChg chg="add mod">
          <ac:chgData name="Spaans, Anton" userId="ce5f6ebc-4905-4566-80fc-2a555f634190" providerId="ADAL" clId="{31BF1081-CE99-9D43-82C8-E267AB9492F1}" dt="2019-03-25T18:47:42.996" v="4238" actId="692"/>
          <ac:cxnSpMkLst>
            <pc:docMk/>
            <pc:sldMk cId="3770941376" sldId="419"/>
            <ac:cxnSpMk id="7" creationId="{92B8FC9F-B12A-8B48-9216-E8D5BE6899F5}"/>
          </ac:cxnSpMkLst>
        </pc:cxnChg>
        <pc:cxnChg chg="add del mod">
          <ac:chgData name="Spaans, Anton" userId="ce5f6ebc-4905-4566-80fc-2a555f634190" providerId="ADAL" clId="{31BF1081-CE99-9D43-82C8-E267AB9492F1}" dt="2019-03-25T18:40:48.450" v="4203" actId="478"/>
          <ac:cxnSpMkLst>
            <pc:docMk/>
            <pc:sldMk cId="3770941376" sldId="419"/>
            <ac:cxnSpMk id="17" creationId="{E70B03FB-7804-234B-8C02-388E79E94F11}"/>
          </ac:cxnSpMkLst>
        </pc:cxnChg>
        <pc:cxnChg chg="add mod">
          <ac:chgData name="Spaans, Anton" userId="ce5f6ebc-4905-4566-80fc-2a555f634190" providerId="ADAL" clId="{31BF1081-CE99-9D43-82C8-E267AB9492F1}" dt="2019-03-25T16:49:39.081" v="2562" actId="1076"/>
          <ac:cxnSpMkLst>
            <pc:docMk/>
            <pc:sldMk cId="3770941376" sldId="419"/>
            <ac:cxnSpMk id="18" creationId="{EE338384-A950-CE41-A0C6-4C4FD55A348C}"/>
          </ac:cxnSpMkLst>
        </pc:cxnChg>
        <pc:cxnChg chg="add mod">
          <ac:chgData name="Spaans, Anton" userId="ce5f6ebc-4905-4566-80fc-2a555f634190" providerId="ADAL" clId="{31BF1081-CE99-9D43-82C8-E267AB9492F1}" dt="2019-03-25T18:45:30.256" v="4226" actId="14100"/>
          <ac:cxnSpMkLst>
            <pc:docMk/>
            <pc:sldMk cId="3770941376" sldId="419"/>
            <ac:cxnSpMk id="19" creationId="{5BF7704E-707F-3442-9B40-D547C4C358EC}"/>
          </ac:cxnSpMkLst>
        </pc:cxnChg>
        <pc:cxnChg chg="add mod">
          <ac:chgData name="Spaans, Anton" userId="ce5f6ebc-4905-4566-80fc-2a555f634190" providerId="ADAL" clId="{31BF1081-CE99-9D43-82C8-E267AB9492F1}" dt="2019-03-25T18:45:22.725" v="4225" actId="14100"/>
          <ac:cxnSpMkLst>
            <pc:docMk/>
            <pc:sldMk cId="3770941376" sldId="419"/>
            <ac:cxnSpMk id="21" creationId="{648FD741-21C3-EF4C-858A-077B1B4A61DE}"/>
          </ac:cxnSpMkLst>
        </pc:cxnChg>
        <pc:cxnChg chg="add mod">
          <ac:chgData name="Spaans, Anton" userId="ce5f6ebc-4905-4566-80fc-2a555f634190" providerId="ADAL" clId="{31BF1081-CE99-9D43-82C8-E267AB9492F1}" dt="2019-03-30T23:02:02.880" v="26225" actId="14100"/>
          <ac:cxnSpMkLst>
            <pc:docMk/>
            <pc:sldMk cId="3770941376" sldId="419"/>
            <ac:cxnSpMk id="27" creationId="{18DFF624-841A-7D44-885E-B8C33F19BD5A}"/>
          </ac:cxnSpMkLst>
        </pc:cxnChg>
        <pc:cxnChg chg="add mod">
          <ac:chgData name="Spaans, Anton" userId="ce5f6ebc-4905-4566-80fc-2a555f634190" providerId="ADAL" clId="{31BF1081-CE99-9D43-82C8-E267AB9492F1}" dt="2019-03-30T23:01:39.745" v="26223" actId="14100"/>
          <ac:cxnSpMkLst>
            <pc:docMk/>
            <pc:sldMk cId="3770941376" sldId="419"/>
            <ac:cxnSpMk id="31" creationId="{5C6BD784-734D-304D-9942-8F4C113C510C}"/>
          </ac:cxnSpMkLst>
        </pc:cxnChg>
        <pc:cxnChg chg="add mod">
          <ac:chgData name="Spaans, Anton" userId="ce5f6ebc-4905-4566-80fc-2a555f634190" providerId="ADAL" clId="{31BF1081-CE99-9D43-82C8-E267AB9492F1}" dt="2019-03-25T18:44:04.830" v="4217" actId="1076"/>
          <ac:cxnSpMkLst>
            <pc:docMk/>
            <pc:sldMk cId="3770941376" sldId="419"/>
            <ac:cxnSpMk id="34" creationId="{54ECA80A-07AC-2449-A6BB-83D13EB8CF09}"/>
          </ac:cxnSpMkLst>
        </pc:cxnChg>
        <pc:cxnChg chg="add mod">
          <ac:chgData name="Spaans, Anton" userId="ce5f6ebc-4905-4566-80fc-2a555f634190" providerId="ADAL" clId="{31BF1081-CE99-9D43-82C8-E267AB9492F1}" dt="2019-03-25T18:43:40.163" v="4215" actId="1076"/>
          <ac:cxnSpMkLst>
            <pc:docMk/>
            <pc:sldMk cId="3770941376" sldId="419"/>
            <ac:cxnSpMk id="35" creationId="{C74BBBED-C474-F645-8D36-E2EE290AE1D1}"/>
          </ac:cxnSpMkLst>
        </pc:cxnChg>
        <pc:cxnChg chg="add mod">
          <ac:chgData name="Spaans, Anton" userId="ce5f6ebc-4905-4566-80fc-2a555f634190" providerId="ADAL" clId="{31BF1081-CE99-9D43-82C8-E267AB9492F1}" dt="2019-03-25T18:44:56.801" v="4223" actId="14100"/>
          <ac:cxnSpMkLst>
            <pc:docMk/>
            <pc:sldMk cId="3770941376" sldId="419"/>
            <ac:cxnSpMk id="36" creationId="{ED820AD2-7702-3640-862D-DB7B31F20C7F}"/>
          </ac:cxnSpMkLst>
        </pc:cxnChg>
        <pc:cxnChg chg="add mod">
          <ac:chgData name="Spaans, Anton" userId="ce5f6ebc-4905-4566-80fc-2a555f634190" providerId="ADAL" clId="{31BF1081-CE99-9D43-82C8-E267AB9492F1}" dt="2019-03-30T23:02:14.132" v="26226" actId="14100"/>
          <ac:cxnSpMkLst>
            <pc:docMk/>
            <pc:sldMk cId="3770941376" sldId="419"/>
            <ac:cxnSpMk id="42" creationId="{57E9DCFA-8773-4A4B-98C5-A9A4AE1669B6}"/>
          </ac:cxnSpMkLst>
        </pc:cxnChg>
        <pc:cxnChg chg="add mod">
          <ac:chgData name="Spaans, Anton" userId="ce5f6ebc-4905-4566-80fc-2a555f634190" providerId="ADAL" clId="{31BF1081-CE99-9D43-82C8-E267AB9492F1}" dt="2019-03-30T23:01:18.746" v="26221" actId="14100"/>
          <ac:cxnSpMkLst>
            <pc:docMk/>
            <pc:sldMk cId="3770941376" sldId="419"/>
            <ac:cxnSpMk id="45" creationId="{680C3783-D483-4E48-AFD8-611137D8ACBB}"/>
          </ac:cxnSpMkLst>
        </pc:cxnChg>
      </pc:sldChg>
      <pc:sldChg chg="addSp modSp add modTransition modNotesTx">
        <pc:chgData name="Spaans, Anton" userId="ce5f6ebc-4905-4566-80fc-2a555f634190" providerId="ADAL" clId="{31BF1081-CE99-9D43-82C8-E267AB9492F1}" dt="2019-04-03T14:30:35.389" v="38185" actId="20577"/>
        <pc:sldMkLst>
          <pc:docMk/>
          <pc:sldMk cId="2254554314" sldId="420"/>
        </pc:sldMkLst>
        <pc:spChg chg="mod">
          <ac:chgData name="Spaans, Anton" userId="ce5f6ebc-4905-4566-80fc-2a555f634190" providerId="ADAL" clId="{31BF1081-CE99-9D43-82C8-E267AB9492F1}" dt="2019-03-25T17:07:03.700" v="3258" actId="207"/>
          <ac:spMkLst>
            <pc:docMk/>
            <pc:sldMk cId="2254554314" sldId="420"/>
            <ac:spMk id="2" creationId="{953A7D52-36EF-D14A-81B6-30DC980A2227}"/>
          </ac:spMkLst>
        </pc:spChg>
        <pc:spChg chg="mod">
          <ac:chgData name="Spaans, Anton" userId="ce5f6ebc-4905-4566-80fc-2a555f634190" providerId="ADAL" clId="{31BF1081-CE99-9D43-82C8-E267AB9492F1}" dt="2019-03-25T17:06:50.755" v="3220" actId="207"/>
          <ac:spMkLst>
            <pc:docMk/>
            <pc:sldMk cId="2254554314" sldId="420"/>
            <ac:spMk id="3" creationId="{A04FF329-B477-C94A-8B07-F3455DECF9FA}"/>
          </ac:spMkLst>
        </pc:spChg>
        <pc:spChg chg="mod">
          <ac:chgData name="Spaans, Anton" userId="ce5f6ebc-4905-4566-80fc-2a555f634190" providerId="ADAL" clId="{31BF1081-CE99-9D43-82C8-E267AB9492F1}" dt="2019-03-25T17:06:39.426" v="3203" actId="692"/>
          <ac:spMkLst>
            <pc:docMk/>
            <pc:sldMk cId="2254554314" sldId="420"/>
            <ac:spMk id="6" creationId="{6BAABFE1-D068-0140-AAA3-298F51342393}"/>
          </ac:spMkLst>
        </pc:spChg>
        <pc:spChg chg="mod">
          <ac:chgData name="Spaans, Anton" userId="ce5f6ebc-4905-4566-80fc-2a555f634190" providerId="ADAL" clId="{31BF1081-CE99-9D43-82C8-E267AB9492F1}" dt="2019-03-25T17:05:45.918" v="3041" actId="20577"/>
          <ac:spMkLst>
            <pc:docMk/>
            <pc:sldMk cId="2254554314" sldId="420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5T17:07:11.960" v="3259" actId="20577"/>
          <ac:spMkLst>
            <pc:docMk/>
            <pc:sldMk cId="2254554314" sldId="420"/>
            <ac:spMk id="191" creationId="{00000000-0000-0000-0000-000000000000}"/>
          </ac:spMkLst>
        </pc:spChg>
        <pc:cxnChg chg="mod">
          <ac:chgData name="Spaans, Anton" userId="ce5f6ebc-4905-4566-80fc-2a555f634190" providerId="ADAL" clId="{31BF1081-CE99-9D43-82C8-E267AB9492F1}" dt="2019-03-25T17:06:39.426" v="3203" actId="692"/>
          <ac:cxnSpMkLst>
            <pc:docMk/>
            <pc:sldMk cId="2254554314" sldId="420"/>
            <ac:cxnSpMk id="5" creationId="{1E49464E-A846-7245-B57F-9F46289B94EF}"/>
          </ac:cxnSpMkLst>
        </pc:cxnChg>
        <pc:cxnChg chg="mod">
          <ac:chgData name="Spaans, Anton" userId="ce5f6ebc-4905-4566-80fc-2a555f634190" providerId="ADAL" clId="{31BF1081-CE99-9D43-82C8-E267AB9492F1}" dt="2019-03-25T17:06:39.426" v="3203" actId="692"/>
          <ac:cxnSpMkLst>
            <pc:docMk/>
            <pc:sldMk cId="2254554314" sldId="420"/>
            <ac:cxnSpMk id="8" creationId="{27D68026-1D95-3346-980C-872785477D3D}"/>
          </ac:cxnSpMkLst>
        </pc:cxnChg>
        <pc:cxnChg chg="mod">
          <ac:chgData name="Spaans, Anton" userId="ce5f6ebc-4905-4566-80fc-2a555f634190" providerId="ADAL" clId="{31BF1081-CE99-9D43-82C8-E267AB9492F1}" dt="2019-03-25T17:06:39.426" v="3203" actId="692"/>
          <ac:cxnSpMkLst>
            <pc:docMk/>
            <pc:sldMk cId="2254554314" sldId="420"/>
            <ac:cxnSpMk id="10" creationId="{09407C5B-9910-A84F-A76F-D4A3CFAA191D}"/>
          </ac:cxnSpMkLst>
        </pc:cxnChg>
        <pc:cxnChg chg="mod">
          <ac:chgData name="Spaans, Anton" userId="ce5f6ebc-4905-4566-80fc-2a555f634190" providerId="ADAL" clId="{31BF1081-CE99-9D43-82C8-E267AB9492F1}" dt="2019-03-25T17:06:39.426" v="3203" actId="692"/>
          <ac:cxnSpMkLst>
            <pc:docMk/>
            <pc:sldMk cId="2254554314" sldId="420"/>
            <ac:cxnSpMk id="13" creationId="{3BB8579A-C672-DD47-A600-15951DBE9C74}"/>
          </ac:cxnSpMkLst>
        </pc:cxnChg>
        <pc:cxnChg chg="mod">
          <ac:chgData name="Spaans, Anton" userId="ce5f6ebc-4905-4566-80fc-2a555f634190" providerId="ADAL" clId="{31BF1081-CE99-9D43-82C8-E267AB9492F1}" dt="2019-03-25T17:06:39.426" v="3203" actId="692"/>
          <ac:cxnSpMkLst>
            <pc:docMk/>
            <pc:sldMk cId="2254554314" sldId="420"/>
            <ac:cxnSpMk id="14" creationId="{F410E831-6B9A-8540-ADD6-0209DF5C419D}"/>
          </ac:cxnSpMkLst>
        </pc:cxnChg>
        <pc:cxnChg chg="mod">
          <ac:chgData name="Spaans, Anton" userId="ce5f6ebc-4905-4566-80fc-2a555f634190" providerId="ADAL" clId="{31BF1081-CE99-9D43-82C8-E267AB9492F1}" dt="2019-03-25T17:06:39.426" v="3203" actId="692"/>
          <ac:cxnSpMkLst>
            <pc:docMk/>
            <pc:sldMk cId="2254554314" sldId="420"/>
            <ac:cxnSpMk id="15" creationId="{6DCFEFCC-D578-1B49-95B3-7F293189F27A}"/>
          </ac:cxnSpMkLst>
        </pc:cxnChg>
        <pc:cxnChg chg="mod">
          <ac:chgData name="Spaans, Anton" userId="ce5f6ebc-4905-4566-80fc-2a555f634190" providerId="ADAL" clId="{31BF1081-CE99-9D43-82C8-E267AB9492F1}" dt="2019-03-25T17:05:59.829" v="3043" actId="692"/>
          <ac:cxnSpMkLst>
            <pc:docMk/>
            <pc:sldMk cId="2254554314" sldId="420"/>
            <ac:cxnSpMk id="19" creationId="{D95A7C52-877B-6546-BF48-C1AAC57644FF}"/>
          </ac:cxnSpMkLst>
        </pc:cxnChg>
        <pc:cxnChg chg="mod">
          <ac:chgData name="Spaans, Anton" userId="ce5f6ebc-4905-4566-80fc-2a555f634190" providerId="ADAL" clId="{31BF1081-CE99-9D43-82C8-E267AB9492F1}" dt="2019-03-25T17:06:39.426" v="3203" actId="692"/>
          <ac:cxnSpMkLst>
            <pc:docMk/>
            <pc:sldMk cId="2254554314" sldId="420"/>
            <ac:cxnSpMk id="20" creationId="{97A04420-4B22-D247-9976-C91844C314F0}"/>
          </ac:cxnSpMkLst>
        </pc:cxnChg>
        <pc:cxnChg chg="mod">
          <ac:chgData name="Spaans, Anton" userId="ce5f6ebc-4905-4566-80fc-2a555f634190" providerId="ADAL" clId="{31BF1081-CE99-9D43-82C8-E267AB9492F1}" dt="2019-03-25T18:48:53.477" v="4247" actId="14100"/>
          <ac:cxnSpMkLst>
            <pc:docMk/>
            <pc:sldMk cId="2254554314" sldId="420"/>
            <ac:cxnSpMk id="21" creationId="{111F0571-D007-3B4D-A891-373C6DE25DB5}"/>
          </ac:cxnSpMkLst>
        </pc:cxnChg>
        <pc:cxnChg chg="add mod">
          <ac:chgData name="Spaans, Anton" userId="ce5f6ebc-4905-4566-80fc-2a555f634190" providerId="ADAL" clId="{31BF1081-CE99-9D43-82C8-E267AB9492F1}" dt="2019-03-25T18:48:41.715" v="4244" actId="14100"/>
          <ac:cxnSpMkLst>
            <pc:docMk/>
            <pc:sldMk cId="2254554314" sldId="420"/>
            <ac:cxnSpMk id="22" creationId="{4596F661-41EE-8643-82B6-068F610B0981}"/>
          </ac:cxnSpMkLst>
        </pc:cxnChg>
        <pc:cxnChg chg="mod">
          <ac:chgData name="Spaans, Anton" userId="ce5f6ebc-4905-4566-80fc-2a555f634190" providerId="ADAL" clId="{31BF1081-CE99-9D43-82C8-E267AB9492F1}" dt="2019-03-25T17:06:39.426" v="3203" actId="692"/>
          <ac:cxnSpMkLst>
            <pc:docMk/>
            <pc:sldMk cId="2254554314" sldId="420"/>
            <ac:cxnSpMk id="23" creationId="{3C021E08-5D71-DC4B-886B-E443581C47F4}"/>
          </ac:cxnSpMkLst>
        </pc:cxnChg>
        <pc:cxnChg chg="mod">
          <ac:chgData name="Spaans, Anton" userId="ce5f6ebc-4905-4566-80fc-2a555f634190" providerId="ADAL" clId="{31BF1081-CE99-9D43-82C8-E267AB9492F1}" dt="2019-03-25T17:06:39.426" v="3203" actId="692"/>
          <ac:cxnSpMkLst>
            <pc:docMk/>
            <pc:sldMk cId="2254554314" sldId="420"/>
            <ac:cxnSpMk id="24" creationId="{D0EDE738-5BA9-6145-B5F8-15B8582C63A3}"/>
          </ac:cxnSpMkLst>
        </pc:cxnChg>
        <pc:cxnChg chg="add mod">
          <ac:chgData name="Spaans, Anton" userId="ce5f6ebc-4905-4566-80fc-2a555f634190" providerId="ADAL" clId="{31BF1081-CE99-9D43-82C8-E267AB9492F1}" dt="2019-03-25T18:48:57.925" v="4248" actId="1076"/>
          <ac:cxnSpMkLst>
            <pc:docMk/>
            <pc:sldMk cId="2254554314" sldId="420"/>
            <ac:cxnSpMk id="25" creationId="{EF129894-6C11-7243-84FB-A721275E1F7A}"/>
          </ac:cxnSpMkLst>
        </pc:cxnChg>
        <pc:cxnChg chg="mod">
          <ac:chgData name="Spaans, Anton" userId="ce5f6ebc-4905-4566-80fc-2a555f634190" providerId="ADAL" clId="{31BF1081-CE99-9D43-82C8-E267AB9492F1}" dt="2019-03-25T17:05:59.829" v="3043" actId="692"/>
          <ac:cxnSpMkLst>
            <pc:docMk/>
            <pc:sldMk cId="2254554314" sldId="420"/>
            <ac:cxnSpMk id="33" creationId="{0BDEB6CE-FAD8-BA4A-BEF1-68C0EA205EDB}"/>
          </ac:cxnSpMkLst>
        </pc:cxnChg>
      </pc:sldChg>
      <pc:sldChg chg="addSp delSp modSp new add delAnim modAnim modNotesTx">
        <pc:chgData name="Spaans, Anton" userId="ce5f6ebc-4905-4566-80fc-2a555f634190" providerId="ADAL" clId="{31BF1081-CE99-9D43-82C8-E267AB9492F1}" dt="2019-04-02T21:58:51.574" v="37881" actId="20577"/>
        <pc:sldMkLst>
          <pc:docMk/>
          <pc:sldMk cId="3124452170" sldId="421"/>
        </pc:sldMkLst>
        <pc:picChg chg="add del mod">
          <ac:chgData name="Spaans, Anton" userId="ce5f6ebc-4905-4566-80fc-2a555f634190" providerId="ADAL" clId="{31BF1081-CE99-9D43-82C8-E267AB9492F1}" dt="2019-03-25T17:15:02.710" v="3390" actId="478"/>
          <ac:picMkLst>
            <pc:docMk/>
            <pc:sldMk cId="3124452170" sldId="421"/>
            <ac:picMk id="2" creationId="{2F0E8EE7-EBDA-4D48-A65B-65E78EBE4606}"/>
          </ac:picMkLst>
        </pc:picChg>
        <pc:picChg chg="add mod">
          <ac:chgData name="Spaans, Anton" userId="ce5f6ebc-4905-4566-80fc-2a555f634190" providerId="ADAL" clId="{31BF1081-CE99-9D43-82C8-E267AB9492F1}" dt="2019-03-25T17:17:30.462" v="3396" actId="1076"/>
          <ac:picMkLst>
            <pc:docMk/>
            <pc:sldMk cId="3124452170" sldId="421"/>
            <ac:picMk id="3" creationId="{7AED6937-D121-964B-B7D5-C4B2D8A3DC19}"/>
          </ac:picMkLst>
        </pc:picChg>
      </pc:sldChg>
      <pc:sldChg chg="delSp modSp add del modTransition">
        <pc:chgData name="Spaans, Anton" userId="ce5f6ebc-4905-4566-80fc-2a555f634190" providerId="ADAL" clId="{31BF1081-CE99-9D43-82C8-E267AB9492F1}" dt="2019-04-01T16:34:37.215" v="29184" actId="2696"/>
        <pc:sldMkLst>
          <pc:docMk/>
          <pc:sldMk cId="2218210133" sldId="422"/>
        </pc:sldMkLst>
        <pc:spChg chg="del">
          <ac:chgData name="Spaans, Anton" userId="ce5f6ebc-4905-4566-80fc-2a555f634190" providerId="ADAL" clId="{31BF1081-CE99-9D43-82C8-E267AB9492F1}" dt="2019-03-25T17:36:22.950" v="3733" actId="478"/>
          <ac:spMkLst>
            <pc:docMk/>
            <pc:sldMk cId="2218210133" sldId="422"/>
            <ac:spMk id="3" creationId="{A04FF329-B477-C94A-8B07-F3455DECF9FA}"/>
          </ac:spMkLst>
        </pc:spChg>
        <pc:spChg chg="mod">
          <ac:chgData name="Spaans, Anton" userId="ce5f6ebc-4905-4566-80fc-2a555f634190" providerId="ADAL" clId="{31BF1081-CE99-9D43-82C8-E267AB9492F1}" dt="2019-03-25T17:36:13.117" v="3732" actId="20577"/>
          <ac:spMkLst>
            <pc:docMk/>
            <pc:sldMk cId="2218210133" sldId="422"/>
            <ac:spMk id="190" creationId="{00000000-0000-0000-0000-000000000000}"/>
          </ac:spMkLst>
        </pc:spChg>
        <pc:grpChg chg="del">
          <ac:chgData name="Spaans, Anton" userId="ce5f6ebc-4905-4566-80fc-2a555f634190" providerId="ADAL" clId="{31BF1081-CE99-9D43-82C8-E267AB9492F1}" dt="2019-03-25T17:36:22.950" v="3733" actId="478"/>
          <ac:grpSpMkLst>
            <pc:docMk/>
            <pc:sldMk cId="2218210133" sldId="422"/>
            <ac:grpSpMk id="11" creationId="{548C58AE-CEE2-1341-A4DB-58D39ED90B1D}"/>
          </ac:grpSpMkLst>
        </pc:grpChg>
        <pc:cxnChg chg="del">
          <ac:chgData name="Spaans, Anton" userId="ce5f6ebc-4905-4566-80fc-2a555f634190" providerId="ADAL" clId="{31BF1081-CE99-9D43-82C8-E267AB9492F1}" dt="2019-03-25T17:36:22.950" v="3733" actId="478"/>
          <ac:cxnSpMkLst>
            <pc:docMk/>
            <pc:sldMk cId="2218210133" sldId="422"/>
            <ac:cxnSpMk id="19" creationId="{D95A7C52-877B-6546-BF48-C1AAC57644FF}"/>
          </ac:cxnSpMkLst>
        </pc:cxnChg>
        <pc:cxnChg chg="del">
          <ac:chgData name="Spaans, Anton" userId="ce5f6ebc-4905-4566-80fc-2a555f634190" providerId="ADAL" clId="{31BF1081-CE99-9D43-82C8-E267AB9492F1}" dt="2019-03-25T17:36:22.950" v="3733" actId="478"/>
          <ac:cxnSpMkLst>
            <pc:docMk/>
            <pc:sldMk cId="2218210133" sldId="422"/>
            <ac:cxnSpMk id="20" creationId="{97A04420-4B22-D247-9976-C91844C314F0}"/>
          </ac:cxnSpMkLst>
        </pc:cxnChg>
        <pc:cxnChg chg="del">
          <ac:chgData name="Spaans, Anton" userId="ce5f6ebc-4905-4566-80fc-2a555f634190" providerId="ADAL" clId="{31BF1081-CE99-9D43-82C8-E267AB9492F1}" dt="2019-03-25T17:36:22.950" v="3733" actId="478"/>
          <ac:cxnSpMkLst>
            <pc:docMk/>
            <pc:sldMk cId="2218210133" sldId="422"/>
            <ac:cxnSpMk id="21" creationId="{111F0571-D007-3B4D-A891-373C6DE25DB5}"/>
          </ac:cxnSpMkLst>
        </pc:cxnChg>
        <pc:cxnChg chg="del mod">
          <ac:chgData name="Spaans, Anton" userId="ce5f6ebc-4905-4566-80fc-2a555f634190" providerId="ADAL" clId="{31BF1081-CE99-9D43-82C8-E267AB9492F1}" dt="2019-03-25T17:36:22.950" v="3733" actId="478"/>
          <ac:cxnSpMkLst>
            <pc:docMk/>
            <pc:sldMk cId="2218210133" sldId="422"/>
            <ac:cxnSpMk id="23" creationId="{3C021E08-5D71-DC4B-886B-E443581C47F4}"/>
          </ac:cxnSpMkLst>
        </pc:cxnChg>
        <pc:cxnChg chg="del">
          <ac:chgData name="Spaans, Anton" userId="ce5f6ebc-4905-4566-80fc-2a555f634190" providerId="ADAL" clId="{31BF1081-CE99-9D43-82C8-E267AB9492F1}" dt="2019-03-25T17:36:22.950" v="3733" actId="478"/>
          <ac:cxnSpMkLst>
            <pc:docMk/>
            <pc:sldMk cId="2218210133" sldId="422"/>
            <ac:cxnSpMk id="24" creationId="{D0EDE738-5BA9-6145-B5F8-15B8582C63A3}"/>
          </ac:cxnSpMkLst>
        </pc:cxnChg>
        <pc:cxnChg chg="del">
          <ac:chgData name="Spaans, Anton" userId="ce5f6ebc-4905-4566-80fc-2a555f634190" providerId="ADAL" clId="{31BF1081-CE99-9D43-82C8-E267AB9492F1}" dt="2019-03-25T17:36:22.950" v="3733" actId="478"/>
          <ac:cxnSpMkLst>
            <pc:docMk/>
            <pc:sldMk cId="2218210133" sldId="422"/>
            <ac:cxnSpMk id="33" creationId="{0BDEB6CE-FAD8-BA4A-BEF1-68C0EA205EDB}"/>
          </ac:cxnSpMkLst>
        </pc:cxnChg>
      </pc:sldChg>
      <pc:sldChg chg="modSp add modNotesTx">
        <pc:chgData name="Spaans, Anton" userId="ce5f6ebc-4905-4566-80fc-2a555f634190" providerId="ADAL" clId="{31BF1081-CE99-9D43-82C8-E267AB9492F1}" dt="2019-04-03T14:32:02.870" v="38262" actId="20577"/>
        <pc:sldMkLst>
          <pc:docMk/>
          <pc:sldMk cId="541879538" sldId="423"/>
        </pc:sldMkLst>
        <pc:spChg chg="mod">
          <ac:chgData name="Spaans, Anton" userId="ce5f6ebc-4905-4566-80fc-2a555f634190" providerId="ADAL" clId="{31BF1081-CE99-9D43-82C8-E267AB9492F1}" dt="2019-03-25T18:28:13.917" v="3749" actId="20577"/>
          <ac:spMkLst>
            <pc:docMk/>
            <pc:sldMk cId="541879538" sldId="423"/>
            <ac:spMk id="177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5T17:42:31.250" v="3748" actId="20577"/>
          <ac:spMkLst>
            <pc:docMk/>
            <pc:sldMk cId="541879538" sldId="423"/>
            <ac:spMk id="179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4T02:21:05.420" v="40532" actId="20577"/>
        <pc:sldMkLst>
          <pc:docMk/>
          <pc:sldMk cId="1508781262" sldId="424"/>
        </pc:sldMkLst>
        <pc:spChg chg="add del mod">
          <ac:chgData name="Spaans, Anton" userId="ce5f6ebc-4905-4566-80fc-2a555f634190" providerId="ADAL" clId="{31BF1081-CE99-9D43-82C8-E267AB9492F1}" dt="2019-03-25T19:08:30.782" v="4381" actId="478"/>
          <ac:spMkLst>
            <pc:docMk/>
            <pc:sldMk cId="1508781262" sldId="424"/>
            <ac:spMk id="11" creationId="{E010239A-11A1-D44D-91DC-39F7A7A1CC70}"/>
          </ac:spMkLst>
        </pc:spChg>
        <pc:spChg chg="add del mod">
          <ac:chgData name="Spaans, Anton" userId="ce5f6ebc-4905-4566-80fc-2a555f634190" providerId="ADAL" clId="{31BF1081-CE99-9D43-82C8-E267AB9492F1}" dt="2019-03-25T19:03:37.114" v="4295"/>
          <ac:spMkLst>
            <pc:docMk/>
            <pc:sldMk cId="1508781262" sldId="424"/>
            <ac:spMk id="15" creationId="{6D97609D-26B5-DB47-BD27-CB13F2967895}"/>
          </ac:spMkLst>
        </pc:spChg>
        <pc:spChg chg="add del mod">
          <ac:chgData name="Spaans, Anton" userId="ce5f6ebc-4905-4566-80fc-2a555f634190" providerId="ADAL" clId="{31BF1081-CE99-9D43-82C8-E267AB9492F1}" dt="2019-03-25T19:04:45.001" v="4308" actId="478"/>
          <ac:spMkLst>
            <pc:docMk/>
            <pc:sldMk cId="1508781262" sldId="424"/>
            <ac:spMk id="16" creationId="{0C9C3C2F-7828-B344-A0FA-EAAFC1294491}"/>
          </ac:spMkLst>
        </pc:spChg>
        <pc:spChg chg="add mod">
          <ac:chgData name="Spaans, Anton" userId="ce5f6ebc-4905-4566-80fc-2a555f634190" providerId="ADAL" clId="{31BF1081-CE99-9D43-82C8-E267AB9492F1}" dt="2019-03-25T19:32:49.202" v="4552" actId="122"/>
          <ac:spMkLst>
            <pc:docMk/>
            <pc:sldMk cId="1508781262" sldId="424"/>
            <ac:spMk id="17" creationId="{C9FD902C-719C-214A-8862-DEBF1FF71F58}"/>
          </ac:spMkLst>
        </pc:spChg>
        <pc:spChg chg="add del mod">
          <ac:chgData name="Spaans, Anton" userId="ce5f6ebc-4905-4566-80fc-2a555f634190" providerId="ADAL" clId="{31BF1081-CE99-9D43-82C8-E267AB9492F1}" dt="2019-03-25T19:04:51.220" v="4310"/>
          <ac:spMkLst>
            <pc:docMk/>
            <pc:sldMk cId="1508781262" sldId="424"/>
            <ac:spMk id="18" creationId="{70DDE349-D8DD-CD41-ADD9-A4F71D28D8F6}"/>
          </ac:spMkLst>
        </pc:spChg>
        <pc:spChg chg="add del mod">
          <ac:chgData name="Spaans, Anton" userId="ce5f6ebc-4905-4566-80fc-2a555f634190" providerId="ADAL" clId="{31BF1081-CE99-9D43-82C8-E267AB9492F1}" dt="2019-03-25T19:08:27.758" v="4379" actId="478"/>
          <ac:spMkLst>
            <pc:docMk/>
            <pc:sldMk cId="1508781262" sldId="424"/>
            <ac:spMk id="19" creationId="{6362E5E7-0526-334D-9930-B98A2507B22A}"/>
          </ac:spMkLst>
        </pc:spChg>
        <pc:spChg chg="add mod">
          <ac:chgData name="Spaans, Anton" userId="ce5f6ebc-4905-4566-80fc-2a555f634190" providerId="ADAL" clId="{31BF1081-CE99-9D43-82C8-E267AB9492F1}" dt="2019-03-25T19:48:35.299" v="4744" actId="121"/>
          <ac:spMkLst>
            <pc:docMk/>
            <pc:sldMk cId="1508781262" sldId="424"/>
            <ac:spMk id="20" creationId="{9D268DE2-FAE0-AA4B-81EC-1E2FC98185FE}"/>
          </ac:spMkLst>
        </pc:spChg>
        <pc:spChg chg="add del mod">
          <ac:chgData name="Spaans, Anton" userId="ce5f6ebc-4905-4566-80fc-2a555f634190" providerId="ADAL" clId="{31BF1081-CE99-9D43-82C8-E267AB9492F1}" dt="2019-03-25T19:07:34.551" v="4342" actId="478"/>
          <ac:spMkLst>
            <pc:docMk/>
            <pc:sldMk cId="1508781262" sldId="424"/>
            <ac:spMk id="21" creationId="{ED441F54-7A19-3D45-9AE4-189402D6C6C5}"/>
          </ac:spMkLst>
        </pc:spChg>
        <pc:spChg chg="add mod">
          <ac:chgData name="Spaans, Anton" userId="ce5f6ebc-4905-4566-80fc-2a555f634190" providerId="ADAL" clId="{31BF1081-CE99-9D43-82C8-E267AB9492F1}" dt="2019-04-04T02:19:10.822" v="40468" actId="20577"/>
          <ac:spMkLst>
            <pc:docMk/>
            <pc:sldMk cId="1508781262" sldId="424"/>
            <ac:spMk id="26" creationId="{934232AF-4AD6-5B49-937F-4E0B93D1715D}"/>
          </ac:spMkLst>
        </pc:spChg>
        <pc:spChg chg="add del mod">
          <ac:chgData name="Spaans, Anton" userId="ce5f6ebc-4905-4566-80fc-2a555f634190" providerId="ADAL" clId="{31BF1081-CE99-9D43-82C8-E267AB9492F1}" dt="2019-03-25T19:08:37.967" v="4386" actId="478"/>
          <ac:spMkLst>
            <pc:docMk/>
            <pc:sldMk cId="1508781262" sldId="424"/>
            <ac:spMk id="27" creationId="{BC8E0840-3E91-DD4A-ADB4-18196CB432B3}"/>
          </ac:spMkLst>
        </pc:spChg>
        <pc:spChg chg="add del mod">
          <ac:chgData name="Spaans, Anton" userId="ce5f6ebc-4905-4566-80fc-2a555f634190" providerId="ADAL" clId="{31BF1081-CE99-9D43-82C8-E267AB9492F1}" dt="2019-04-04T02:19:09.050" v="40467" actId="20577"/>
          <ac:spMkLst>
            <pc:docMk/>
            <pc:sldMk cId="1508781262" sldId="424"/>
            <ac:spMk id="28" creationId="{E53E63EB-142F-1243-96E0-D4DF5EA4C474}"/>
          </ac:spMkLst>
        </pc:spChg>
        <pc:spChg chg="add mod">
          <ac:chgData name="Spaans, Anton" userId="ce5f6ebc-4905-4566-80fc-2a555f634190" providerId="ADAL" clId="{31BF1081-CE99-9D43-82C8-E267AB9492F1}" dt="2019-03-25T19:34:06.264" v="4572" actId="20577"/>
          <ac:spMkLst>
            <pc:docMk/>
            <pc:sldMk cId="1508781262" sldId="424"/>
            <ac:spMk id="30" creationId="{199F93C2-FAD1-3B47-8CD7-7D76667EC97C}"/>
          </ac:spMkLst>
        </pc:spChg>
        <pc:spChg chg="add mod">
          <ac:chgData name="Spaans, Anton" userId="ce5f6ebc-4905-4566-80fc-2a555f634190" providerId="ADAL" clId="{31BF1081-CE99-9D43-82C8-E267AB9492F1}" dt="2019-04-04T02:19:14.671" v="40470" actId="20577"/>
          <ac:spMkLst>
            <pc:docMk/>
            <pc:sldMk cId="1508781262" sldId="424"/>
            <ac:spMk id="31" creationId="{2A60A177-51CE-D245-8443-8FF7A9CC1205}"/>
          </ac:spMkLst>
        </pc:spChg>
        <pc:spChg chg="add del mod">
          <ac:chgData name="Spaans, Anton" userId="ce5f6ebc-4905-4566-80fc-2a555f634190" providerId="ADAL" clId="{31BF1081-CE99-9D43-82C8-E267AB9492F1}" dt="2019-03-25T19:50:31.063" v="4776" actId="478"/>
          <ac:spMkLst>
            <pc:docMk/>
            <pc:sldMk cId="1508781262" sldId="424"/>
            <ac:spMk id="32" creationId="{A738783F-1B46-BA47-9451-60EF2530E1B0}"/>
          </ac:spMkLst>
        </pc:spChg>
        <pc:spChg chg="add del mod">
          <ac:chgData name="Spaans, Anton" userId="ce5f6ebc-4905-4566-80fc-2a555f634190" providerId="ADAL" clId="{31BF1081-CE99-9D43-82C8-E267AB9492F1}" dt="2019-03-25T19:50:31.063" v="4776" actId="478"/>
          <ac:spMkLst>
            <pc:docMk/>
            <pc:sldMk cId="1508781262" sldId="424"/>
            <ac:spMk id="34" creationId="{45E6D061-88B1-524F-ABC4-1D776D02A867}"/>
          </ac:spMkLst>
        </pc:spChg>
        <pc:spChg chg="add mod">
          <ac:chgData name="Spaans, Anton" userId="ce5f6ebc-4905-4566-80fc-2a555f634190" providerId="ADAL" clId="{31BF1081-CE99-9D43-82C8-E267AB9492F1}" dt="2019-03-25T19:49:46.672" v="4772" actId="571"/>
          <ac:spMkLst>
            <pc:docMk/>
            <pc:sldMk cId="1508781262" sldId="424"/>
            <ac:spMk id="35" creationId="{27CAEF1B-A36F-A34B-ADC5-02AAA7E54689}"/>
          </ac:spMkLst>
        </pc:spChg>
        <pc:spChg chg="mod">
          <ac:chgData name="Spaans, Anton" userId="ce5f6ebc-4905-4566-80fc-2a555f634190" providerId="ADAL" clId="{31BF1081-CE99-9D43-82C8-E267AB9492F1}" dt="2019-03-25T18:57:22.450" v="4260" actId="20577"/>
          <ac:spMkLst>
            <pc:docMk/>
            <pc:sldMk cId="1508781262" sldId="424"/>
            <ac:spMk id="190" creationId="{00000000-0000-0000-0000-000000000000}"/>
          </ac:spMkLst>
        </pc:spChg>
        <pc:spChg chg="add del mod">
          <ac:chgData name="Spaans, Anton" userId="ce5f6ebc-4905-4566-80fc-2a555f634190" providerId="ADAL" clId="{31BF1081-CE99-9D43-82C8-E267AB9492F1}" dt="2019-03-25T19:06:25.457" v="4333" actId="20577"/>
          <ac:spMkLst>
            <pc:docMk/>
            <pc:sldMk cId="1508781262" sldId="424"/>
            <ac:spMk id="191" creationId="{00000000-0000-0000-0000-000000000000}"/>
          </ac:spMkLst>
        </pc:spChg>
        <pc:cxnChg chg="add mod">
          <ac:chgData name="Spaans, Anton" userId="ce5f6ebc-4905-4566-80fc-2a555f634190" providerId="ADAL" clId="{31BF1081-CE99-9D43-82C8-E267AB9492F1}" dt="2019-03-25T19:00:12.316" v="4272" actId="1076"/>
          <ac:cxnSpMkLst>
            <pc:docMk/>
            <pc:sldMk cId="1508781262" sldId="424"/>
            <ac:cxnSpMk id="5" creationId="{FC7BC931-F91D-FD4B-965F-4F5635634EE7}"/>
          </ac:cxnSpMkLst>
        </pc:cxnChg>
        <pc:cxnChg chg="add del mod">
          <ac:chgData name="Spaans, Anton" userId="ce5f6ebc-4905-4566-80fc-2a555f634190" providerId="ADAL" clId="{31BF1081-CE99-9D43-82C8-E267AB9492F1}" dt="2019-03-25T19:08:27.115" v="4378" actId="478"/>
          <ac:cxnSpMkLst>
            <pc:docMk/>
            <pc:sldMk cId="1508781262" sldId="424"/>
            <ac:cxnSpMk id="8" creationId="{E282254E-8F38-C74D-BFC1-230E30C46957}"/>
          </ac:cxnSpMkLst>
        </pc:cxnChg>
        <pc:cxnChg chg="add del mod">
          <ac:chgData name="Spaans, Anton" userId="ce5f6ebc-4905-4566-80fc-2a555f634190" providerId="ADAL" clId="{31BF1081-CE99-9D43-82C8-E267AB9492F1}" dt="2019-03-25T19:08:25.618" v="4377" actId="478"/>
          <ac:cxnSpMkLst>
            <pc:docMk/>
            <pc:sldMk cId="1508781262" sldId="424"/>
            <ac:cxnSpMk id="10" creationId="{8A6CD048-C62B-1E41-B7FA-6839867C0775}"/>
          </ac:cxnSpMkLst>
        </pc:cxnChg>
        <pc:cxnChg chg="add del mod">
          <ac:chgData name="Spaans, Anton" userId="ce5f6ebc-4905-4566-80fc-2a555f634190" providerId="ADAL" clId="{31BF1081-CE99-9D43-82C8-E267AB9492F1}" dt="2019-03-25T19:08:29.424" v="4380" actId="478"/>
          <ac:cxnSpMkLst>
            <pc:docMk/>
            <pc:sldMk cId="1508781262" sldId="424"/>
            <ac:cxnSpMk id="13" creationId="{20627027-4878-544A-8B87-0BD5E4975A16}"/>
          </ac:cxnSpMkLst>
        </pc:cxnChg>
        <pc:cxnChg chg="add mod">
          <ac:chgData name="Spaans, Anton" userId="ce5f6ebc-4905-4566-80fc-2a555f634190" providerId="ADAL" clId="{31BF1081-CE99-9D43-82C8-E267AB9492F1}" dt="2019-03-25T19:06:53.462" v="4335" actId="1076"/>
          <ac:cxnSpMkLst>
            <pc:docMk/>
            <pc:sldMk cId="1508781262" sldId="424"/>
            <ac:cxnSpMk id="22" creationId="{291ECB1D-739E-B647-94C1-EFC6D8B5B7A6}"/>
          </ac:cxnSpMkLst>
        </pc:cxnChg>
        <pc:cxnChg chg="add del mod">
          <ac:chgData name="Spaans, Anton" userId="ce5f6ebc-4905-4566-80fc-2a555f634190" providerId="ADAL" clId="{31BF1081-CE99-9D43-82C8-E267AB9492F1}" dt="2019-03-25T19:08:37.248" v="4385" actId="478"/>
          <ac:cxnSpMkLst>
            <pc:docMk/>
            <pc:sldMk cId="1508781262" sldId="424"/>
            <ac:cxnSpMk id="23" creationId="{BD822C43-46AB-9349-85FD-014A7CBFAA63}"/>
          </ac:cxnSpMkLst>
        </pc:cxnChg>
        <pc:cxnChg chg="add del mod">
          <ac:chgData name="Spaans, Anton" userId="ce5f6ebc-4905-4566-80fc-2a555f634190" providerId="ADAL" clId="{31BF1081-CE99-9D43-82C8-E267AB9492F1}" dt="2019-03-25T19:08:35.400" v="4384" actId="478"/>
          <ac:cxnSpMkLst>
            <pc:docMk/>
            <pc:sldMk cId="1508781262" sldId="424"/>
            <ac:cxnSpMk id="24" creationId="{A028DA9F-CB0A-2946-95E3-A82A79357360}"/>
          </ac:cxnSpMkLst>
        </pc:cxnChg>
        <pc:cxnChg chg="add del mod">
          <ac:chgData name="Spaans, Anton" userId="ce5f6ebc-4905-4566-80fc-2a555f634190" providerId="ADAL" clId="{31BF1081-CE99-9D43-82C8-E267AB9492F1}" dt="2019-03-25T19:08:39.109" v="4387" actId="478"/>
          <ac:cxnSpMkLst>
            <pc:docMk/>
            <pc:sldMk cId="1508781262" sldId="424"/>
            <ac:cxnSpMk id="25" creationId="{86943E2F-02F0-184F-9AFB-4398B7BCDD59}"/>
          </ac:cxnSpMkLst>
        </pc:cxnChg>
      </pc:sldChg>
      <pc:sldChg chg="addSp delSp modSp add modTransition modNotesTx">
        <pc:chgData name="Spaans, Anton" userId="ce5f6ebc-4905-4566-80fc-2a555f634190" providerId="ADAL" clId="{31BF1081-CE99-9D43-82C8-E267AB9492F1}" dt="2019-04-04T02:19:23.103" v="40473" actId="20577"/>
        <pc:sldMkLst>
          <pc:docMk/>
          <pc:sldMk cId="355150601" sldId="425"/>
        </pc:sldMkLst>
        <pc:spChg chg="del mod">
          <ac:chgData name="Spaans, Anton" userId="ce5f6ebc-4905-4566-80fc-2a555f634190" providerId="ADAL" clId="{31BF1081-CE99-9D43-82C8-E267AB9492F1}" dt="2019-03-25T20:39:34.488" v="5298" actId="478"/>
          <ac:spMkLst>
            <pc:docMk/>
            <pc:sldMk cId="355150601" sldId="425"/>
            <ac:spMk id="11" creationId="{E010239A-11A1-D44D-91DC-39F7A7A1CC70}"/>
          </ac:spMkLst>
        </pc:spChg>
        <pc:spChg chg="add mod">
          <ac:chgData name="Spaans, Anton" userId="ce5f6ebc-4905-4566-80fc-2a555f634190" providerId="ADAL" clId="{31BF1081-CE99-9D43-82C8-E267AB9492F1}" dt="2019-03-25T19:33:25.165" v="4560" actId="122"/>
          <ac:spMkLst>
            <pc:docMk/>
            <pc:sldMk cId="355150601" sldId="425"/>
            <ac:spMk id="18" creationId="{BE6A7BA5-4A45-3641-AFDC-5FFF07301583}"/>
          </ac:spMkLst>
        </pc:spChg>
        <pc:spChg chg="del">
          <ac:chgData name="Spaans, Anton" userId="ce5f6ebc-4905-4566-80fc-2a555f634190" providerId="ADAL" clId="{31BF1081-CE99-9D43-82C8-E267AB9492F1}" dt="2019-03-25T19:08:44.789" v="4389" actId="478"/>
          <ac:spMkLst>
            <pc:docMk/>
            <pc:sldMk cId="355150601" sldId="425"/>
            <ac:spMk id="19" creationId="{6362E5E7-0526-334D-9930-B98A2507B22A}"/>
          </ac:spMkLst>
        </pc:spChg>
        <pc:spChg chg="add mod">
          <ac:chgData name="Spaans, Anton" userId="ce5f6ebc-4905-4566-80fc-2a555f634190" providerId="ADAL" clId="{31BF1081-CE99-9D43-82C8-E267AB9492F1}" dt="2019-03-25T19:33:55.808" v="4566" actId="122"/>
          <ac:spMkLst>
            <pc:docMk/>
            <pc:sldMk cId="355150601" sldId="425"/>
            <ac:spMk id="20" creationId="{28424BA2-C1E6-1F47-AB11-0EFE7C41C928}"/>
          </ac:spMkLst>
        </pc:spChg>
        <pc:spChg chg="add mod">
          <ac:chgData name="Spaans, Anton" userId="ce5f6ebc-4905-4566-80fc-2a555f634190" providerId="ADAL" clId="{31BF1081-CE99-9D43-82C8-E267AB9492F1}" dt="2019-03-25T19:27:11.676" v="4489" actId="255"/>
          <ac:spMkLst>
            <pc:docMk/>
            <pc:sldMk cId="355150601" sldId="425"/>
            <ac:spMk id="21" creationId="{97CEF384-3D9B-864C-B779-76CC928D5737}"/>
          </ac:spMkLst>
        </pc:spChg>
        <pc:spChg chg="mod">
          <ac:chgData name="Spaans, Anton" userId="ce5f6ebc-4905-4566-80fc-2a555f634190" providerId="ADAL" clId="{31BF1081-CE99-9D43-82C8-E267AB9492F1}" dt="2019-04-04T02:19:20.432" v="40472" actId="20577"/>
          <ac:spMkLst>
            <pc:docMk/>
            <pc:sldMk cId="355150601" sldId="425"/>
            <ac:spMk id="26" creationId="{934232AF-4AD6-5B49-937F-4E0B93D1715D}"/>
          </ac:spMkLst>
        </pc:spChg>
        <pc:spChg chg="del">
          <ac:chgData name="Spaans, Anton" userId="ce5f6ebc-4905-4566-80fc-2a555f634190" providerId="ADAL" clId="{31BF1081-CE99-9D43-82C8-E267AB9492F1}" dt="2019-03-25T19:08:52.066" v="4393" actId="478"/>
          <ac:spMkLst>
            <pc:docMk/>
            <pc:sldMk cId="355150601" sldId="425"/>
            <ac:spMk id="27" creationId="{BC8E0840-3E91-DD4A-ADB4-18196CB432B3}"/>
          </ac:spMkLst>
        </pc:spChg>
        <pc:spChg chg="mod">
          <ac:chgData name="Spaans, Anton" userId="ce5f6ebc-4905-4566-80fc-2a555f634190" providerId="ADAL" clId="{31BF1081-CE99-9D43-82C8-E267AB9492F1}" dt="2019-04-04T02:19:18.411" v="40471" actId="20577"/>
          <ac:spMkLst>
            <pc:docMk/>
            <pc:sldMk cId="355150601" sldId="425"/>
            <ac:spMk id="28" creationId="{E53E63EB-142F-1243-96E0-D4DF5EA4C474}"/>
          </ac:spMkLst>
        </pc:spChg>
        <pc:spChg chg="add mod">
          <ac:chgData name="Spaans, Anton" userId="ce5f6ebc-4905-4566-80fc-2a555f634190" providerId="ADAL" clId="{31BF1081-CE99-9D43-82C8-E267AB9492F1}" dt="2019-03-25T19:27:11.676" v="4489" actId="255"/>
          <ac:spMkLst>
            <pc:docMk/>
            <pc:sldMk cId="355150601" sldId="425"/>
            <ac:spMk id="29" creationId="{B112AF05-AD95-7244-B57E-98196C78DC53}"/>
          </ac:spMkLst>
        </pc:spChg>
        <pc:spChg chg="add mod">
          <ac:chgData name="Spaans, Anton" userId="ce5f6ebc-4905-4566-80fc-2a555f634190" providerId="ADAL" clId="{31BF1081-CE99-9D43-82C8-E267AB9492F1}" dt="2019-04-04T02:19:23.103" v="40473" actId="20577"/>
          <ac:spMkLst>
            <pc:docMk/>
            <pc:sldMk cId="355150601" sldId="425"/>
            <ac:spMk id="30" creationId="{8C237C53-6998-AC42-AD35-CBF4CB58B9E4}"/>
          </ac:spMkLst>
        </pc:spChg>
        <pc:spChg chg="add del">
          <ac:chgData name="Spaans, Anton" userId="ce5f6ebc-4905-4566-80fc-2a555f634190" providerId="ADAL" clId="{31BF1081-CE99-9D43-82C8-E267AB9492F1}" dt="2019-03-25T19:50:36.047" v="4777" actId="478"/>
          <ac:spMkLst>
            <pc:docMk/>
            <pc:sldMk cId="355150601" sldId="425"/>
            <ac:spMk id="31" creationId="{971FC06D-D52D-E245-8DD3-5F42E3250FE3}"/>
          </ac:spMkLst>
        </pc:spChg>
        <pc:spChg chg="add">
          <ac:chgData name="Spaans, Anton" userId="ce5f6ebc-4905-4566-80fc-2a555f634190" providerId="ADAL" clId="{31BF1081-CE99-9D43-82C8-E267AB9492F1}" dt="2019-03-25T19:50:03.146" v="4773"/>
          <ac:spMkLst>
            <pc:docMk/>
            <pc:sldMk cId="355150601" sldId="425"/>
            <ac:spMk id="32" creationId="{BE68641E-2A96-EF47-BC82-B79DB7D0BECC}"/>
          </ac:spMkLst>
        </pc:spChg>
        <pc:spChg chg="add del">
          <ac:chgData name="Spaans, Anton" userId="ce5f6ebc-4905-4566-80fc-2a555f634190" providerId="ADAL" clId="{31BF1081-CE99-9D43-82C8-E267AB9492F1}" dt="2019-03-25T19:50:36.047" v="4777" actId="478"/>
          <ac:spMkLst>
            <pc:docMk/>
            <pc:sldMk cId="355150601" sldId="425"/>
            <ac:spMk id="33" creationId="{9D4BA142-DEE4-D148-89CD-5CE06E83C446}"/>
          </ac:spMkLst>
        </pc:spChg>
        <pc:spChg chg="mod">
          <ac:chgData name="Spaans, Anton" userId="ce5f6ebc-4905-4566-80fc-2a555f634190" providerId="ADAL" clId="{31BF1081-CE99-9D43-82C8-E267AB9492F1}" dt="2019-03-25T19:07:52.519" v="4351" actId="20577"/>
          <ac:spMkLst>
            <pc:docMk/>
            <pc:sldMk cId="355150601" sldId="425"/>
            <ac:spMk id="190" creationId="{00000000-0000-0000-0000-000000000000}"/>
          </ac:spMkLst>
        </pc:spChg>
        <pc:cxnChg chg="mod">
          <ac:chgData name="Spaans, Anton" userId="ce5f6ebc-4905-4566-80fc-2a555f634190" providerId="ADAL" clId="{31BF1081-CE99-9D43-82C8-E267AB9492F1}" dt="2019-03-25T19:10:20.890" v="4434" actId="692"/>
          <ac:cxnSpMkLst>
            <pc:docMk/>
            <pc:sldMk cId="355150601" sldId="425"/>
            <ac:cxnSpMk id="5" creationId="{FC7BC931-F91D-FD4B-965F-4F5635634EE7}"/>
          </ac:cxnSpMkLst>
        </pc:cxnChg>
        <pc:cxnChg chg="del">
          <ac:chgData name="Spaans, Anton" userId="ce5f6ebc-4905-4566-80fc-2a555f634190" providerId="ADAL" clId="{31BF1081-CE99-9D43-82C8-E267AB9492F1}" dt="2019-03-25T19:08:43.397" v="4388" actId="478"/>
          <ac:cxnSpMkLst>
            <pc:docMk/>
            <pc:sldMk cId="355150601" sldId="425"/>
            <ac:cxnSpMk id="10" creationId="{8A6CD048-C62B-1E41-B7FA-6839867C0775}"/>
          </ac:cxnSpMkLst>
        </pc:cxnChg>
        <pc:cxnChg chg="del">
          <ac:chgData name="Spaans, Anton" userId="ce5f6ebc-4905-4566-80fc-2a555f634190" providerId="ADAL" clId="{31BF1081-CE99-9D43-82C8-E267AB9492F1}" dt="2019-03-25T19:08:46.165" v="4390" actId="478"/>
          <ac:cxnSpMkLst>
            <pc:docMk/>
            <pc:sldMk cId="355150601" sldId="425"/>
            <ac:cxnSpMk id="13" creationId="{20627027-4878-544A-8B87-0BD5E4975A16}"/>
          </ac:cxnSpMkLst>
        </pc:cxnChg>
        <pc:cxnChg chg="mod">
          <ac:chgData name="Spaans, Anton" userId="ce5f6ebc-4905-4566-80fc-2a555f634190" providerId="ADAL" clId="{31BF1081-CE99-9D43-82C8-E267AB9492F1}" dt="2019-03-25T19:10:20.890" v="4434" actId="692"/>
          <ac:cxnSpMkLst>
            <pc:docMk/>
            <pc:sldMk cId="355150601" sldId="425"/>
            <ac:cxnSpMk id="22" creationId="{291ECB1D-739E-B647-94C1-EFC6D8B5B7A6}"/>
          </ac:cxnSpMkLst>
        </pc:cxnChg>
        <pc:cxnChg chg="del">
          <ac:chgData name="Spaans, Anton" userId="ce5f6ebc-4905-4566-80fc-2a555f634190" providerId="ADAL" clId="{31BF1081-CE99-9D43-82C8-E267AB9492F1}" dt="2019-03-25T19:08:48.175" v="4391" actId="478"/>
          <ac:cxnSpMkLst>
            <pc:docMk/>
            <pc:sldMk cId="355150601" sldId="425"/>
            <ac:cxnSpMk id="24" creationId="{A028DA9F-CB0A-2946-95E3-A82A79357360}"/>
          </ac:cxnSpMkLst>
        </pc:cxnChg>
        <pc:cxnChg chg="del">
          <ac:chgData name="Spaans, Anton" userId="ce5f6ebc-4905-4566-80fc-2a555f634190" providerId="ADAL" clId="{31BF1081-CE99-9D43-82C8-E267AB9492F1}" dt="2019-03-25T19:08:49.604" v="4392" actId="478"/>
          <ac:cxnSpMkLst>
            <pc:docMk/>
            <pc:sldMk cId="355150601" sldId="425"/>
            <ac:cxnSpMk id="25" creationId="{86943E2F-02F0-184F-9AFB-4398B7BCDD59}"/>
          </ac:cxnSpMkLst>
        </pc:cxnChg>
      </pc:sldChg>
      <pc:sldChg chg="addSp delSp modSp add modTransition modNotesTx">
        <pc:chgData name="Spaans, Anton" userId="ce5f6ebc-4905-4566-80fc-2a555f634190" providerId="ADAL" clId="{31BF1081-CE99-9D43-82C8-E267AB9492F1}" dt="2019-04-05T18:05:17.111" v="43565" actId="478"/>
        <pc:sldMkLst>
          <pc:docMk/>
          <pc:sldMk cId="1878506774" sldId="426"/>
        </pc:sldMkLst>
        <pc:spChg chg="mod">
          <ac:chgData name="Spaans, Anton" userId="ce5f6ebc-4905-4566-80fc-2a555f634190" providerId="ADAL" clId="{31BF1081-CE99-9D43-82C8-E267AB9492F1}" dt="2019-04-04T02:19:29.053" v="40474" actId="20577"/>
          <ac:spMkLst>
            <pc:docMk/>
            <pc:sldMk cId="1878506774" sldId="426"/>
            <ac:spMk id="11" creationId="{E010239A-11A1-D44D-91DC-39F7A7A1CC70}"/>
          </ac:spMkLst>
        </pc:spChg>
        <pc:spChg chg="add mod">
          <ac:chgData name="Spaans, Anton" userId="ce5f6ebc-4905-4566-80fc-2a555f634190" providerId="ADAL" clId="{31BF1081-CE99-9D43-82C8-E267AB9492F1}" dt="2019-03-25T19:33:36.871" v="4562" actId="122"/>
          <ac:spMkLst>
            <pc:docMk/>
            <pc:sldMk cId="1878506774" sldId="426"/>
            <ac:spMk id="18" creationId="{3DB008E6-2C86-BA49-82FA-7944240FAB2B}"/>
          </ac:spMkLst>
        </pc:spChg>
        <pc:spChg chg="mod">
          <ac:chgData name="Spaans, Anton" userId="ce5f6ebc-4905-4566-80fc-2a555f634190" providerId="ADAL" clId="{31BF1081-CE99-9D43-82C8-E267AB9492F1}" dt="2019-04-04T02:19:31.208" v="40475" actId="20577"/>
          <ac:spMkLst>
            <pc:docMk/>
            <pc:sldMk cId="1878506774" sldId="426"/>
            <ac:spMk id="19" creationId="{6362E5E7-0526-334D-9930-B98A2507B22A}"/>
          </ac:spMkLst>
        </pc:spChg>
        <pc:spChg chg="add mod">
          <ac:chgData name="Spaans, Anton" userId="ce5f6ebc-4905-4566-80fc-2a555f634190" providerId="ADAL" clId="{31BF1081-CE99-9D43-82C8-E267AB9492F1}" dt="2019-03-25T19:34:29.020" v="4576" actId="122"/>
          <ac:spMkLst>
            <pc:docMk/>
            <pc:sldMk cId="1878506774" sldId="426"/>
            <ac:spMk id="20" creationId="{A7CC2162-C008-F840-8E05-8C9ABF3174FF}"/>
          </ac:spMkLst>
        </pc:spChg>
        <pc:spChg chg="add">
          <ac:chgData name="Spaans, Anton" userId="ce5f6ebc-4905-4566-80fc-2a555f634190" providerId="ADAL" clId="{31BF1081-CE99-9D43-82C8-E267AB9492F1}" dt="2019-03-25T19:27:41.878" v="4502"/>
          <ac:spMkLst>
            <pc:docMk/>
            <pc:sldMk cId="1878506774" sldId="426"/>
            <ac:spMk id="21" creationId="{619694F6-09BB-F54D-B2D6-BCC5268909F1}"/>
          </ac:spMkLst>
        </pc:spChg>
        <pc:spChg chg="mod">
          <ac:chgData name="Spaans, Anton" userId="ce5f6ebc-4905-4566-80fc-2a555f634190" providerId="ADAL" clId="{31BF1081-CE99-9D43-82C8-E267AB9492F1}" dt="2019-04-04T02:19:35.186" v="40477" actId="20577"/>
          <ac:spMkLst>
            <pc:docMk/>
            <pc:sldMk cId="1878506774" sldId="426"/>
            <ac:spMk id="26" creationId="{934232AF-4AD6-5B49-937F-4E0B93D1715D}"/>
          </ac:spMkLst>
        </pc:spChg>
        <pc:spChg chg="mod">
          <ac:chgData name="Spaans, Anton" userId="ce5f6ebc-4905-4566-80fc-2a555f634190" providerId="ADAL" clId="{31BF1081-CE99-9D43-82C8-E267AB9492F1}" dt="2019-04-04T02:19:36.762" v="40478" actId="20577"/>
          <ac:spMkLst>
            <pc:docMk/>
            <pc:sldMk cId="1878506774" sldId="426"/>
            <ac:spMk id="27" creationId="{BC8E0840-3E91-DD4A-ADB4-18196CB432B3}"/>
          </ac:spMkLst>
        </pc:spChg>
        <pc:spChg chg="mod">
          <ac:chgData name="Spaans, Anton" userId="ce5f6ebc-4905-4566-80fc-2a555f634190" providerId="ADAL" clId="{31BF1081-CE99-9D43-82C8-E267AB9492F1}" dt="2019-04-04T02:19:33.536" v="40476" actId="20577"/>
          <ac:spMkLst>
            <pc:docMk/>
            <pc:sldMk cId="1878506774" sldId="426"/>
            <ac:spMk id="28" creationId="{E53E63EB-142F-1243-96E0-D4DF5EA4C474}"/>
          </ac:spMkLst>
        </pc:spChg>
        <pc:spChg chg="add">
          <ac:chgData name="Spaans, Anton" userId="ce5f6ebc-4905-4566-80fc-2a555f634190" providerId="ADAL" clId="{31BF1081-CE99-9D43-82C8-E267AB9492F1}" dt="2019-03-25T19:27:41.878" v="4502"/>
          <ac:spMkLst>
            <pc:docMk/>
            <pc:sldMk cId="1878506774" sldId="426"/>
            <ac:spMk id="29" creationId="{9810992E-238D-8841-93E3-DD25CC1952D0}"/>
          </ac:spMkLst>
        </pc:spChg>
        <pc:spChg chg="add del mod">
          <ac:chgData name="Spaans, Anton" userId="ce5f6ebc-4905-4566-80fc-2a555f634190" providerId="ADAL" clId="{31BF1081-CE99-9D43-82C8-E267AB9492F1}" dt="2019-03-25T19:28:58.977" v="4521" actId="14100"/>
          <ac:spMkLst>
            <pc:docMk/>
            <pc:sldMk cId="1878506774" sldId="426"/>
            <ac:spMk id="30" creationId="{6B5D910C-E423-704D-92C9-25F233321DDC}"/>
          </ac:spMkLst>
        </pc:spChg>
        <pc:spChg chg="add mod">
          <ac:chgData name="Spaans, Anton" userId="ce5f6ebc-4905-4566-80fc-2a555f634190" providerId="ADAL" clId="{31BF1081-CE99-9D43-82C8-E267AB9492F1}" dt="2019-03-25T19:29:13.058" v="4536" actId="1076"/>
          <ac:spMkLst>
            <pc:docMk/>
            <pc:sldMk cId="1878506774" sldId="426"/>
            <ac:spMk id="31" creationId="{388A53BE-8BA8-884A-ACF1-ED0FBC85FAB9}"/>
          </ac:spMkLst>
        </pc:spChg>
        <pc:spChg chg="add mod">
          <ac:chgData name="Spaans, Anton" userId="ce5f6ebc-4905-4566-80fc-2a555f634190" providerId="ADAL" clId="{31BF1081-CE99-9D43-82C8-E267AB9492F1}" dt="2019-04-04T02:19:38.792" v="40479" actId="20577"/>
          <ac:spMkLst>
            <pc:docMk/>
            <pc:sldMk cId="1878506774" sldId="426"/>
            <ac:spMk id="32" creationId="{9A142FA8-F25E-7147-8E64-BAF9B9D96598}"/>
          </ac:spMkLst>
        </pc:spChg>
        <pc:spChg chg="add del mod">
          <ac:chgData name="Spaans, Anton" userId="ce5f6ebc-4905-4566-80fc-2a555f634190" providerId="ADAL" clId="{31BF1081-CE99-9D43-82C8-E267AB9492F1}" dt="2019-04-05T18:05:17.111" v="43565" actId="478"/>
          <ac:spMkLst>
            <pc:docMk/>
            <pc:sldMk cId="1878506774" sldId="426"/>
            <ac:spMk id="33" creationId="{218F336D-D45C-4942-B22F-0473E73CA1BB}"/>
          </ac:spMkLst>
        </pc:spChg>
        <pc:spChg chg="add">
          <ac:chgData name="Spaans, Anton" userId="ce5f6ebc-4905-4566-80fc-2a555f634190" providerId="ADAL" clId="{31BF1081-CE99-9D43-82C8-E267AB9492F1}" dt="2019-03-25T19:50:09.130" v="4774"/>
          <ac:spMkLst>
            <pc:docMk/>
            <pc:sldMk cId="1878506774" sldId="426"/>
            <ac:spMk id="34" creationId="{9D2AAFA2-7635-B547-B206-B43965AC71AB}"/>
          </ac:spMkLst>
        </pc:spChg>
        <pc:spChg chg="add del">
          <ac:chgData name="Spaans, Anton" userId="ce5f6ebc-4905-4566-80fc-2a555f634190" providerId="ADAL" clId="{31BF1081-CE99-9D43-82C8-E267AB9492F1}" dt="2019-04-05T18:05:17.111" v="43565" actId="478"/>
          <ac:spMkLst>
            <pc:docMk/>
            <pc:sldMk cId="1878506774" sldId="426"/>
            <ac:spMk id="35" creationId="{1880B597-A7F3-9C4D-9C8C-10B05F36941F}"/>
          </ac:spMkLst>
        </pc:spChg>
        <pc:spChg chg="mod">
          <ac:chgData name="Spaans, Anton" userId="ce5f6ebc-4905-4566-80fc-2a555f634190" providerId="ADAL" clId="{31BF1081-CE99-9D43-82C8-E267AB9492F1}" dt="2019-03-25T19:08:05.025" v="4374" actId="20577"/>
          <ac:spMkLst>
            <pc:docMk/>
            <pc:sldMk cId="1878506774" sldId="426"/>
            <ac:spMk id="190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18:05:24.322" v="43566" actId="478"/>
        <pc:sldMkLst>
          <pc:docMk/>
          <pc:sldMk cId="2974506846" sldId="427"/>
        </pc:sldMkLst>
        <pc:spChg chg="mod">
          <ac:chgData name="Spaans, Anton" userId="ce5f6ebc-4905-4566-80fc-2a555f634190" providerId="ADAL" clId="{31BF1081-CE99-9D43-82C8-E267AB9492F1}" dt="2019-04-04T02:19:46.544" v="40482" actId="20577"/>
          <ac:spMkLst>
            <pc:docMk/>
            <pc:sldMk cId="2974506846" sldId="427"/>
            <ac:spMk id="11" creationId="{E010239A-11A1-D44D-91DC-39F7A7A1CC70}"/>
          </ac:spMkLst>
        </pc:spChg>
        <pc:spChg chg="mod">
          <ac:chgData name="Spaans, Anton" userId="ce5f6ebc-4905-4566-80fc-2a555f634190" providerId="ADAL" clId="{31BF1081-CE99-9D43-82C8-E267AB9492F1}" dt="2019-03-25T19:45:07.973" v="4659" actId="20577"/>
          <ac:spMkLst>
            <pc:docMk/>
            <pc:sldMk cId="2974506846" sldId="427"/>
            <ac:spMk id="18" creationId="{3DB008E6-2C86-BA49-82FA-7944240FAB2B}"/>
          </ac:spMkLst>
        </pc:spChg>
        <pc:spChg chg="add del mod">
          <ac:chgData name="Spaans, Anton" userId="ce5f6ebc-4905-4566-80fc-2a555f634190" providerId="ADAL" clId="{31BF1081-CE99-9D43-82C8-E267AB9492F1}" dt="2019-04-04T02:19:52.959" v="40485" actId="20577"/>
          <ac:spMkLst>
            <pc:docMk/>
            <pc:sldMk cId="2974506846" sldId="427"/>
            <ac:spMk id="19" creationId="{6362E5E7-0526-334D-9930-B98A2507B22A}"/>
          </ac:spMkLst>
        </pc:spChg>
        <pc:spChg chg="del">
          <ac:chgData name="Spaans, Anton" userId="ce5f6ebc-4905-4566-80fc-2a555f634190" providerId="ADAL" clId="{31BF1081-CE99-9D43-82C8-E267AB9492F1}" dt="2019-03-25T19:45:15.966" v="4660" actId="478"/>
          <ac:spMkLst>
            <pc:docMk/>
            <pc:sldMk cId="2974506846" sldId="427"/>
            <ac:spMk id="20" creationId="{A7CC2162-C008-F840-8E05-8C9ABF3174FF}"/>
          </ac:spMkLst>
        </pc:spChg>
        <pc:spChg chg="del">
          <ac:chgData name="Spaans, Anton" userId="ce5f6ebc-4905-4566-80fc-2a555f634190" providerId="ADAL" clId="{31BF1081-CE99-9D43-82C8-E267AB9492F1}" dt="2019-03-25T19:45:15.966" v="4660" actId="478"/>
          <ac:spMkLst>
            <pc:docMk/>
            <pc:sldMk cId="2974506846" sldId="427"/>
            <ac:spMk id="26" creationId="{934232AF-4AD6-5B49-937F-4E0B93D1715D}"/>
          </ac:spMkLst>
        </pc:spChg>
        <pc:spChg chg="del">
          <ac:chgData name="Spaans, Anton" userId="ce5f6ebc-4905-4566-80fc-2a555f634190" providerId="ADAL" clId="{31BF1081-CE99-9D43-82C8-E267AB9492F1}" dt="2019-03-25T19:45:15.966" v="4660" actId="478"/>
          <ac:spMkLst>
            <pc:docMk/>
            <pc:sldMk cId="2974506846" sldId="427"/>
            <ac:spMk id="27" creationId="{BC8E0840-3E91-DD4A-ADB4-18196CB432B3}"/>
          </ac:spMkLst>
        </pc:spChg>
        <pc:spChg chg="del">
          <ac:chgData name="Spaans, Anton" userId="ce5f6ebc-4905-4566-80fc-2a555f634190" providerId="ADAL" clId="{31BF1081-CE99-9D43-82C8-E267AB9492F1}" dt="2019-03-25T19:45:15.966" v="4660" actId="478"/>
          <ac:spMkLst>
            <pc:docMk/>
            <pc:sldMk cId="2974506846" sldId="427"/>
            <ac:spMk id="28" creationId="{E53E63EB-142F-1243-96E0-D4DF5EA4C474}"/>
          </ac:spMkLst>
        </pc:spChg>
        <pc:spChg chg="del">
          <ac:chgData name="Spaans, Anton" userId="ce5f6ebc-4905-4566-80fc-2a555f634190" providerId="ADAL" clId="{31BF1081-CE99-9D43-82C8-E267AB9492F1}" dt="2019-03-25T19:45:15.966" v="4660" actId="478"/>
          <ac:spMkLst>
            <pc:docMk/>
            <pc:sldMk cId="2974506846" sldId="427"/>
            <ac:spMk id="29" creationId="{9810992E-238D-8841-93E3-DD25CC1952D0}"/>
          </ac:spMkLst>
        </pc:spChg>
        <pc:spChg chg="mod">
          <ac:chgData name="Spaans, Anton" userId="ce5f6ebc-4905-4566-80fc-2a555f634190" providerId="ADAL" clId="{31BF1081-CE99-9D43-82C8-E267AB9492F1}" dt="2019-03-25T20:01:17.318" v="4963" actId="207"/>
          <ac:spMkLst>
            <pc:docMk/>
            <pc:sldMk cId="2974506846" sldId="427"/>
            <ac:spMk id="30" creationId="{6B5D910C-E423-704D-92C9-25F233321DDC}"/>
          </ac:spMkLst>
        </pc:spChg>
        <pc:spChg chg="del">
          <ac:chgData name="Spaans, Anton" userId="ce5f6ebc-4905-4566-80fc-2a555f634190" providerId="ADAL" clId="{31BF1081-CE99-9D43-82C8-E267AB9492F1}" dt="2019-03-25T19:45:15.966" v="4660" actId="478"/>
          <ac:spMkLst>
            <pc:docMk/>
            <pc:sldMk cId="2974506846" sldId="427"/>
            <ac:spMk id="31" creationId="{388A53BE-8BA8-884A-ACF1-ED0FBC85FAB9}"/>
          </ac:spMkLst>
        </pc:spChg>
        <pc:spChg chg="add del">
          <ac:chgData name="Spaans, Anton" userId="ce5f6ebc-4905-4566-80fc-2a555f634190" providerId="ADAL" clId="{31BF1081-CE99-9D43-82C8-E267AB9492F1}" dt="2019-03-25T19:52:07.433" v="4797" actId="478"/>
          <ac:spMkLst>
            <pc:docMk/>
            <pc:sldMk cId="2974506846" sldId="427"/>
            <ac:spMk id="34" creationId="{0F885A36-B153-6E4F-9C22-53BDFAD3A125}"/>
          </ac:spMkLst>
        </pc:spChg>
        <pc:spChg chg="add del">
          <ac:chgData name="Spaans, Anton" userId="ce5f6ebc-4905-4566-80fc-2a555f634190" providerId="ADAL" clId="{31BF1081-CE99-9D43-82C8-E267AB9492F1}" dt="2019-03-25T19:52:24.459" v="4802" actId="478"/>
          <ac:spMkLst>
            <pc:docMk/>
            <pc:sldMk cId="2974506846" sldId="427"/>
            <ac:spMk id="35" creationId="{BEFDF025-59CC-0549-BBA8-56C0EAAD2922}"/>
          </ac:spMkLst>
        </pc:spChg>
        <pc:spChg chg="add mod">
          <ac:chgData name="Spaans, Anton" userId="ce5f6ebc-4905-4566-80fc-2a555f634190" providerId="ADAL" clId="{31BF1081-CE99-9D43-82C8-E267AB9492F1}" dt="2019-03-25T19:52:31.643" v="4811" actId="14100"/>
          <ac:spMkLst>
            <pc:docMk/>
            <pc:sldMk cId="2974506846" sldId="427"/>
            <ac:spMk id="36" creationId="{1F1866EF-427B-CA4B-B7F1-932995C57EE2}"/>
          </ac:spMkLst>
        </pc:spChg>
        <pc:spChg chg="add del mod">
          <ac:chgData name="Spaans, Anton" userId="ce5f6ebc-4905-4566-80fc-2a555f634190" providerId="ADAL" clId="{31BF1081-CE99-9D43-82C8-E267AB9492F1}" dt="2019-04-05T18:05:24.322" v="43566" actId="478"/>
          <ac:spMkLst>
            <pc:docMk/>
            <pc:sldMk cId="2974506846" sldId="427"/>
            <ac:spMk id="37" creationId="{5ADE59AB-5AA9-774C-A818-69630A65DDC1}"/>
          </ac:spMkLst>
        </pc:spChg>
        <pc:spChg chg="mod">
          <ac:chgData name="Spaans, Anton" userId="ce5f6ebc-4905-4566-80fc-2a555f634190" providerId="ADAL" clId="{31BF1081-CE99-9D43-82C8-E267AB9492F1}" dt="2019-03-25T21:36:35.164" v="8278" actId="20577"/>
          <ac:spMkLst>
            <pc:docMk/>
            <pc:sldMk cId="2974506846" sldId="427"/>
            <ac:spMk id="190" creationId="{00000000-0000-0000-0000-000000000000}"/>
          </ac:spMkLst>
        </pc:spChg>
        <pc:cxnChg chg="add mod">
          <ac:chgData name="Spaans, Anton" userId="ce5f6ebc-4905-4566-80fc-2a555f634190" providerId="ADAL" clId="{31BF1081-CE99-9D43-82C8-E267AB9492F1}" dt="2019-03-25T19:44:13.029" v="4653" actId="1076"/>
          <ac:cxnSpMkLst>
            <pc:docMk/>
            <pc:sldMk cId="2974506846" sldId="427"/>
            <ac:cxnSpMk id="3" creationId="{E9586650-A64B-E042-8502-C5802AE3FCDB}"/>
          </ac:cxnSpMkLst>
        </pc:cxnChg>
        <pc:cxnChg chg="mod">
          <ac:chgData name="Spaans, Anton" userId="ce5f6ebc-4905-4566-80fc-2a555f634190" providerId="ADAL" clId="{31BF1081-CE99-9D43-82C8-E267AB9492F1}" dt="2019-03-25T20:09:07.571" v="5119" actId="14100"/>
          <ac:cxnSpMkLst>
            <pc:docMk/>
            <pc:sldMk cId="2974506846" sldId="427"/>
            <ac:cxnSpMk id="5" creationId="{FC7BC931-F91D-FD4B-965F-4F5635634EE7}"/>
          </ac:cxnSpMkLst>
        </pc:cxnChg>
        <pc:cxnChg chg="mod">
          <ac:chgData name="Spaans, Anton" userId="ce5f6ebc-4905-4566-80fc-2a555f634190" providerId="ADAL" clId="{31BF1081-CE99-9D43-82C8-E267AB9492F1}" dt="2019-03-25T20:08:21.709" v="5114" actId="14100"/>
          <ac:cxnSpMkLst>
            <pc:docMk/>
            <pc:sldMk cId="2974506846" sldId="427"/>
            <ac:cxnSpMk id="8" creationId="{E282254E-8F38-C74D-BFC1-230E30C46957}"/>
          </ac:cxnSpMkLst>
        </pc:cxnChg>
        <pc:cxnChg chg="mod">
          <ac:chgData name="Spaans, Anton" userId="ce5f6ebc-4905-4566-80fc-2a555f634190" providerId="ADAL" clId="{31BF1081-CE99-9D43-82C8-E267AB9492F1}" dt="2019-03-25T20:00:14.399" v="4945" actId="692"/>
          <ac:cxnSpMkLst>
            <pc:docMk/>
            <pc:sldMk cId="2974506846" sldId="427"/>
            <ac:cxnSpMk id="10" creationId="{8A6CD048-C62B-1E41-B7FA-6839867C0775}"/>
          </ac:cxnSpMkLst>
        </pc:cxnChg>
        <pc:cxnChg chg="mod">
          <ac:chgData name="Spaans, Anton" userId="ce5f6ebc-4905-4566-80fc-2a555f634190" providerId="ADAL" clId="{31BF1081-CE99-9D43-82C8-E267AB9492F1}" dt="2019-03-25T20:00:18.537" v="4946" actId="692"/>
          <ac:cxnSpMkLst>
            <pc:docMk/>
            <pc:sldMk cId="2974506846" sldId="427"/>
            <ac:cxnSpMk id="13" creationId="{20627027-4878-544A-8B87-0BD5E4975A16}"/>
          </ac:cxnSpMkLst>
        </pc:cxnChg>
        <pc:cxnChg chg="del">
          <ac:chgData name="Spaans, Anton" userId="ce5f6ebc-4905-4566-80fc-2a555f634190" providerId="ADAL" clId="{31BF1081-CE99-9D43-82C8-E267AB9492F1}" dt="2019-03-25T19:45:15.966" v="4660" actId="478"/>
          <ac:cxnSpMkLst>
            <pc:docMk/>
            <pc:sldMk cId="2974506846" sldId="427"/>
            <ac:cxnSpMk id="22" creationId="{291ECB1D-739E-B647-94C1-EFC6D8B5B7A6}"/>
          </ac:cxnSpMkLst>
        </pc:cxnChg>
        <pc:cxnChg chg="del">
          <ac:chgData name="Spaans, Anton" userId="ce5f6ebc-4905-4566-80fc-2a555f634190" providerId="ADAL" clId="{31BF1081-CE99-9D43-82C8-E267AB9492F1}" dt="2019-03-25T19:45:15.966" v="4660" actId="478"/>
          <ac:cxnSpMkLst>
            <pc:docMk/>
            <pc:sldMk cId="2974506846" sldId="427"/>
            <ac:cxnSpMk id="23" creationId="{BD822C43-46AB-9349-85FD-014A7CBFAA63}"/>
          </ac:cxnSpMkLst>
        </pc:cxnChg>
        <pc:cxnChg chg="del">
          <ac:chgData name="Spaans, Anton" userId="ce5f6ebc-4905-4566-80fc-2a555f634190" providerId="ADAL" clId="{31BF1081-CE99-9D43-82C8-E267AB9492F1}" dt="2019-03-25T19:45:15.966" v="4660" actId="478"/>
          <ac:cxnSpMkLst>
            <pc:docMk/>
            <pc:sldMk cId="2974506846" sldId="427"/>
            <ac:cxnSpMk id="24" creationId="{A028DA9F-CB0A-2946-95E3-A82A79357360}"/>
          </ac:cxnSpMkLst>
        </pc:cxnChg>
        <pc:cxnChg chg="del">
          <ac:chgData name="Spaans, Anton" userId="ce5f6ebc-4905-4566-80fc-2a555f634190" providerId="ADAL" clId="{31BF1081-CE99-9D43-82C8-E267AB9492F1}" dt="2019-03-25T19:45:15.966" v="4660" actId="478"/>
          <ac:cxnSpMkLst>
            <pc:docMk/>
            <pc:sldMk cId="2974506846" sldId="427"/>
            <ac:cxnSpMk id="25" creationId="{86943E2F-02F0-184F-9AFB-4398B7BCDD59}"/>
          </ac:cxnSpMkLst>
        </pc:cxnChg>
        <pc:cxnChg chg="add mod">
          <ac:chgData name="Spaans, Anton" userId="ce5f6ebc-4905-4566-80fc-2a555f634190" providerId="ADAL" clId="{31BF1081-CE99-9D43-82C8-E267AB9492F1}" dt="2019-03-25T19:44:24.999" v="4655" actId="1076"/>
          <ac:cxnSpMkLst>
            <pc:docMk/>
            <pc:sldMk cId="2974506846" sldId="427"/>
            <ac:cxnSpMk id="32" creationId="{BEE4CC55-19CF-1B42-8407-42D898334C97}"/>
          </ac:cxnSpMkLst>
        </pc:cxnChg>
        <pc:cxnChg chg="add mod">
          <ac:chgData name="Spaans, Anton" userId="ce5f6ebc-4905-4566-80fc-2a555f634190" providerId="ADAL" clId="{31BF1081-CE99-9D43-82C8-E267AB9492F1}" dt="2019-03-25T19:44:56.443" v="4658" actId="1076"/>
          <ac:cxnSpMkLst>
            <pc:docMk/>
            <pc:sldMk cId="2974506846" sldId="427"/>
            <ac:cxnSpMk id="33" creationId="{2930A355-46BA-8B46-9AEE-A8E56045FFC6}"/>
          </ac:cxnSpMkLst>
        </pc:cxnChg>
        <pc:cxnChg chg="add mod">
          <ac:chgData name="Spaans, Anton" userId="ce5f6ebc-4905-4566-80fc-2a555f634190" providerId="ADAL" clId="{31BF1081-CE99-9D43-82C8-E267AB9492F1}" dt="2019-03-25T19:51:47.479" v="4793" actId="1076"/>
          <ac:cxnSpMkLst>
            <pc:docMk/>
            <pc:sldMk cId="2974506846" sldId="427"/>
            <ac:cxnSpMk id="38" creationId="{96CB3A2E-2F66-5045-AD06-DB24C864DFE5}"/>
          </ac:cxnSpMkLst>
        </pc:cxnChg>
        <pc:cxnChg chg="add del mod">
          <ac:chgData name="Spaans, Anton" userId="ce5f6ebc-4905-4566-80fc-2a555f634190" providerId="ADAL" clId="{31BF1081-CE99-9D43-82C8-E267AB9492F1}" dt="2019-03-25T19:52:56.462" v="4823" actId="478"/>
          <ac:cxnSpMkLst>
            <pc:docMk/>
            <pc:sldMk cId="2974506846" sldId="427"/>
            <ac:cxnSpMk id="39" creationId="{98278F75-FCA9-014F-8A45-BDF8CE92534E}"/>
          </ac:cxnSpMkLst>
        </pc:cxnChg>
        <pc:cxnChg chg="add del mod">
          <ac:chgData name="Spaans, Anton" userId="ce5f6ebc-4905-4566-80fc-2a555f634190" providerId="ADAL" clId="{31BF1081-CE99-9D43-82C8-E267AB9492F1}" dt="2019-04-05T18:05:24.322" v="43566" actId="478"/>
          <ac:cxnSpMkLst>
            <pc:docMk/>
            <pc:sldMk cId="2974506846" sldId="427"/>
            <ac:cxnSpMk id="40" creationId="{0B9473F7-4D5F-C24B-AC89-58ADE2547DAB}"/>
          </ac:cxnSpMkLst>
        </pc:cxnChg>
      </pc:sldChg>
      <pc:sldChg chg="addSp delSp modSp add modNotesTx">
        <pc:chgData name="Spaans, Anton" userId="ce5f6ebc-4905-4566-80fc-2a555f634190" providerId="ADAL" clId="{31BF1081-CE99-9D43-82C8-E267AB9492F1}" dt="2019-04-05T18:05:29.831" v="43567" actId="478"/>
        <pc:sldMkLst>
          <pc:docMk/>
          <pc:sldMk cId="2924587818" sldId="428"/>
        </pc:sldMkLst>
        <pc:spChg chg="add del mod">
          <ac:chgData name="Spaans, Anton" userId="ce5f6ebc-4905-4566-80fc-2a555f634190" providerId="ADAL" clId="{31BF1081-CE99-9D43-82C8-E267AB9492F1}" dt="2019-03-25T19:53:44.277" v="4830" actId="11529"/>
          <ac:spMkLst>
            <pc:docMk/>
            <pc:sldMk cId="2924587818" sldId="428"/>
            <ac:spMk id="2" creationId="{3986EC30-474D-BC43-ADFD-143CEBE6E12D}"/>
          </ac:spMkLst>
        </pc:spChg>
        <pc:spChg chg="add mod">
          <ac:chgData name="Spaans, Anton" userId="ce5f6ebc-4905-4566-80fc-2a555f634190" providerId="ADAL" clId="{31BF1081-CE99-9D43-82C8-E267AB9492F1}" dt="2019-03-25T19:54:40.897" v="4845" actId="166"/>
          <ac:spMkLst>
            <pc:docMk/>
            <pc:sldMk cId="2924587818" sldId="428"/>
            <ac:spMk id="6" creationId="{DC61E0EC-F012-7148-9063-2F0DFB4059CE}"/>
          </ac:spMkLst>
        </pc:spChg>
        <pc:spChg chg="mod">
          <ac:chgData name="Spaans, Anton" userId="ce5f6ebc-4905-4566-80fc-2a555f634190" providerId="ADAL" clId="{31BF1081-CE99-9D43-82C8-E267AB9492F1}" dt="2019-04-04T02:19:58.236" v="40486" actId="20577"/>
          <ac:spMkLst>
            <pc:docMk/>
            <pc:sldMk cId="2924587818" sldId="428"/>
            <ac:spMk id="11" creationId="{E010239A-11A1-D44D-91DC-39F7A7A1CC70}"/>
          </ac:spMkLst>
        </pc:spChg>
        <pc:spChg chg="mod">
          <ac:chgData name="Spaans, Anton" userId="ce5f6ebc-4905-4566-80fc-2a555f634190" providerId="ADAL" clId="{31BF1081-CE99-9D43-82C8-E267AB9492F1}" dt="2019-04-04T02:20:00.086" v="40487" actId="20577"/>
          <ac:spMkLst>
            <pc:docMk/>
            <pc:sldMk cId="2924587818" sldId="428"/>
            <ac:spMk id="19" creationId="{6362E5E7-0526-334D-9930-B98A2507B22A}"/>
          </ac:spMkLst>
        </pc:spChg>
        <pc:spChg chg="add mod">
          <ac:chgData name="Spaans, Anton" userId="ce5f6ebc-4905-4566-80fc-2a555f634190" providerId="ADAL" clId="{31BF1081-CE99-9D43-82C8-E267AB9492F1}" dt="2019-03-25T19:55:07.827" v="4849" actId="1076"/>
          <ac:spMkLst>
            <pc:docMk/>
            <pc:sldMk cId="2924587818" sldId="428"/>
            <ac:spMk id="23" creationId="{E98F5463-B5BB-4E45-8DCD-8DF37D3D9A58}"/>
          </ac:spMkLst>
        </pc:spChg>
        <pc:spChg chg="add mod">
          <ac:chgData name="Spaans, Anton" userId="ce5f6ebc-4905-4566-80fc-2a555f634190" providerId="ADAL" clId="{31BF1081-CE99-9D43-82C8-E267AB9492F1}" dt="2019-03-25T19:56:31.516" v="4869" actId="167"/>
          <ac:spMkLst>
            <pc:docMk/>
            <pc:sldMk cId="2924587818" sldId="428"/>
            <ac:spMk id="24" creationId="{4381ADBD-78BC-454D-8EA1-5EBF9B72B705}"/>
          </ac:spMkLst>
        </pc:spChg>
        <pc:spChg chg="add del mod">
          <ac:chgData name="Spaans, Anton" userId="ce5f6ebc-4905-4566-80fc-2a555f634190" providerId="ADAL" clId="{31BF1081-CE99-9D43-82C8-E267AB9492F1}" dt="2019-04-05T18:05:29.831" v="43567" actId="478"/>
          <ac:spMkLst>
            <pc:docMk/>
            <pc:sldMk cId="2924587818" sldId="428"/>
            <ac:spMk id="25" creationId="{990AC9DB-B3A0-3E4D-B51A-987B1093363D}"/>
          </ac:spMkLst>
        </pc:spChg>
        <pc:spChg chg="mod">
          <ac:chgData name="Spaans, Anton" userId="ce5f6ebc-4905-4566-80fc-2a555f634190" providerId="ADAL" clId="{31BF1081-CE99-9D43-82C8-E267AB9492F1}" dt="2019-03-25T20:01:40.628" v="4964" actId="207"/>
          <ac:spMkLst>
            <pc:docMk/>
            <pc:sldMk cId="2924587818" sldId="428"/>
            <ac:spMk id="30" creationId="{6B5D910C-E423-704D-92C9-25F233321DDC}"/>
          </ac:spMkLst>
        </pc:spChg>
        <pc:spChg chg="mod">
          <ac:chgData name="Spaans, Anton" userId="ce5f6ebc-4905-4566-80fc-2a555f634190" providerId="ADAL" clId="{31BF1081-CE99-9D43-82C8-E267AB9492F1}" dt="2019-03-25T19:56:42.513" v="4876" actId="20577"/>
          <ac:spMkLst>
            <pc:docMk/>
            <pc:sldMk cId="2924587818" sldId="428"/>
            <ac:spMk id="36" creationId="{1F1866EF-427B-CA4B-B7F1-932995C57EE2}"/>
          </ac:spMkLst>
        </pc:spChg>
        <pc:spChg chg="del mod">
          <ac:chgData name="Spaans, Anton" userId="ce5f6ebc-4905-4566-80fc-2a555f634190" providerId="ADAL" clId="{31BF1081-CE99-9D43-82C8-E267AB9492F1}" dt="2019-04-05T18:05:29.831" v="43567" actId="478"/>
          <ac:spMkLst>
            <pc:docMk/>
            <pc:sldMk cId="2924587818" sldId="428"/>
            <ac:spMk id="37" creationId="{5ADE59AB-5AA9-774C-A818-69630A65DDC1}"/>
          </ac:spMkLst>
        </pc:spChg>
        <pc:spChg chg="mod">
          <ac:chgData name="Spaans, Anton" userId="ce5f6ebc-4905-4566-80fc-2a555f634190" providerId="ADAL" clId="{31BF1081-CE99-9D43-82C8-E267AB9492F1}" dt="2019-03-25T21:36:41.244" v="8280" actId="20577"/>
          <ac:spMkLst>
            <pc:docMk/>
            <pc:sldMk cId="2924587818" sldId="428"/>
            <ac:spMk id="190" creationId="{00000000-0000-0000-0000-000000000000}"/>
          </ac:spMkLst>
        </pc:spChg>
        <pc:cxnChg chg="del">
          <ac:chgData name="Spaans, Anton" userId="ce5f6ebc-4905-4566-80fc-2a555f634190" providerId="ADAL" clId="{31BF1081-CE99-9D43-82C8-E267AB9492F1}" dt="2019-03-25T19:54:32.674" v="4844" actId="478"/>
          <ac:cxnSpMkLst>
            <pc:docMk/>
            <pc:sldMk cId="2924587818" sldId="428"/>
            <ac:cxnSpMk id="3" creationId="{E9586650-A64B-E042-8502-C5802AE3FCDB}"/>
          </ac:cxnSpMkLst>
        </pc:cxnChg>
        <pc:cxnChg chg="mod">
          <ac:chgData name="Spaans, Anton" userId="ce5f6ebc-4905-4566-80fc-2a555f634190" providerId="ADAL" clId="{31BF1081-CE99-9D43-82C8-E267AB9492F1}" dt="2019-03-25T20:09:14.683" v="5120" actId="14100"/>
          <ac:cxnSpMkLst>
            <pc:docMk/>
            <pc:sldMk cId="2924587818" sldId="428"/>
            <ac:cxnSpMk id="5" creationId="{FC7BC931-F91D-FD4B-965F-4F5635634EE7}"/>
          </ac:cxnSpMkLst>
        </pc:cxnChg>
        <pc:cxnChg chg="mod">
          <ac:chgData name="Spaans, Anton" userId="ce5f6ebc-4905-4566-80fc-2a555f634190" providerId="ADAL" clId="{31BF1081-CE99-9D43-82C8-E267AB9492F1}" dt="2019-03-25T20:08:41.936" v="5117" actId="14100"/>
          <ac:cxnSpMkLst>
            <pc:docMk/>
            <pc:sldMk cId="2924587818" sldId="428"/>
            <ac:cxnSpMk id="8" creationId="{E282254E-8F38-C74D-BFC1-230E30C46957}"/>
          </ac:cxnSpMkLst>
        </pc:cxnChg>
        <pc:cxnChg chg="mod">
          <ac:chgData name="Spaans, Anton" userId="ce5f6ebc-4905-4566-80fc-2a555f634190" providerId="ADAL" clId="{31BF1081-CE99-9D43-82C8-E267AB9492F1}" dt="2019-03-25T20:00:32.596" v="4958" actId="692"/>
          <ac:cxnSpMkLst>
            <pc:docMk/>
            <pc:sldMk cId="2924587818" sldId="428"/>
            <ac:cxnSpMk id="10" creationId="{8A6CD048-C62B-1E41-B7FA-6839867C0775}"/>
          </ac:cxnSpMkLst>
        </pc:cxnChg>
        <pc:cxnChg chg="mod">
          <ac:chgData name="Spaans, Anton" userId="ce5f6ebc-4905-4566-80fc-2a555f634190" providerId="ADAL" clId="{31BF1081-CE99-9D43-82C8-E267AB9492F1}" dt="2019-03-25T20:00:47.538" v="4961" actId="692"/>
          <ac:cxnSpMkLst>
            <pc:docMk/>
            <pc:sldMk cId="2924587818" sldId="428"/>
            <ac:cxnSpMk id="13" creationId="{20627027-4878-544A-8B87-0BD5E4975A16}"/>
          </ac:cxnSpMkLst>
        </pc:cxnChg>
        <pc:cxnChg chg="del">
          <ac:chgData name="Spaans, Anton" userId="ce5f6ebc-4905-4566-80fc-2a555f634190" providerId="ADAL" clId="{31BF1081-CE99-9D43-82C8-E267AB9492F1}" dt="2019-03-25T19:54:45.865" v="4846" actId="478"/>
          <ac:cxnSpMkLst>
            <pc:docMk/>
            <pc:sldMk cId="2924587818" sldId="428"/>
            <ac:cxnSpMk id="32" creationId="{BEE4CC55-19CF-1B42-8407-42D898334C97}"/>
          </ac:cxnSpMkLst>
        </pc:cxnChg>
        <pc:cxnChg chg="add del">
          <ac:chgData name="Spaans, Anton" userId="ce5f6ebc-4905-4566-80fc-2a555f634190" providerId="ADAL" clId="{31BF1081-CE99-9D43-82C8-E267AB9492F1}" dt="2019-03-25T19:56:34.996" v="4870" actId="478"/>
          <ac:cxnSpMkLst>
            <pc:docMk/>
            <pc:sldMk cId="2924587818" sldId="428"/>
            <ac:cxnSpMk id="38" creationId="{96CB3A2E-2F66-5045-AD06-DB24C864DFE5}"/>
          </ac:cxnSpMkLst>
        </pc:cxnChg>
        <pc:cxnChg chg="add del">
          <ac:chgData name="Spaans, Anton" userId="ce5f6ebc-4905-4566-80fc-2a555f634190" providerId="ADAL" clId="{31BF1081-CE99-9D43-82C8-E267AB9492F1}" dt="2019-03-25T19:56:34.996" v="4870" actId="478"/>
          <ac:cxnSpMkLst>
            <pc:docMk/>
            <pc:sldMk cId="2924587818" sldId="428"/>
            <ac:cxnSpMk id="40" creationId="{0B9473F7-4D5F-C24B-AC89-58ADE2547DAB}"/>
          </ac:cxnSpMkLst>
        </pc:cxnChg>
      </pc:sldChg>
      <pc:sldChg chg="addSp delSp modSp add modNotesTx">
        <pc:chgData name="Spaans, Anton" userId="ce5f6ebc-4905-4566-80fc-2a555f634190" providerId="ADAL" clId="{31BF1081-CE99-9D43-82C8-E267AB9492F1}" dt="2019-04-04T02:20:08.188" v="40489" actId="20577"/>
        <pc:sldMkLst>
          <pc:docMk/>
          <pc:sldMk cId="3835870434" sldId="429"/>
        </pc:sldMkLst>
        <pc:spChg chg="del">
          <ac:chgData name="Spaans, Anton" userId="ce5f6ebc-4905-4566-80fc-2a555f634190" providerId="ADAL" clId="{31BF1081-CE99-9D43-82C8-E267AB9492F1}" dt="2019-03-25T20:03:01.685" v="4982" actId="478"/>
          <ac:spMkLst>
            <pc:docMk/>
            <pc:sldMk cId="3835870434" sldId="429"/>
            <ac:spMk id="6" creationId="{DC61E0EC-F012-7148-9063-2F0DFB4059CE}"/>
          </ac:spMkLst>
        </pc:spChg>
        <pc:spChg chg="mod">
          <ac:chgData name="Spaans, Anton" userId="ce5f6ebc-4905-4566-80fc-2a555f634190" providerId="ADAL" clId="{31BF1081-CE99-9D43-82C8-E267AB9492F1}" dt="2019-04-04T02:20:04.959" v="40488" actId="20577"/>
          <ac:spMkLst>
            <pc:docMk/>
            <pc:sldMk cId="3835870434" sldId="429"/>
            <ac:spMk id="11" creationId="{E010239A-11A1-D44D-91DC-39F7A7A1CC70}"/>
          </ac:spMkLst>
        </pc:spChg>
        <pc:spChg chg="mod">
          <ac:chgData name="Spaans, Anton" userId="ce5f6ebc-4905-4566-80fc-2a555f634190" providerId="ADAL" clId="{31BF1081-CE99-9D43-82C8-E267AB9492F1}" dt="2019-04-04T02:20:08.188" v="40489" actId="20577"/>
          <ac:spMkLst>
            <pc:docMk/>
            <pc:sldMk cId="3835870434" sldId="429"/>
            <ac:spMk id="19" creationId="{6362E5E7-0526-334D-9930-B98A2507B22A}"/>
          </ac:spMkLst>
        </pc:spChg>
        <pc:spChg chg="del mod">
          <ac:chgData name="Spaans, Anton" userId="ce5f6ebc-4905-4566-80fc-2a555f634190" providerId="ADAL" clId="{31BF1081-CE99-9D43-82C8-E267AB9492F1}" dt="2019-03-25T20:03:30.143" v="4986" actId="478"/>
          <ac:spMkLst>
            <pc:docMk/>
            <pc:sldMk cId="3835870434" sldId="429"/>
            <ac:spMk id="23" creationId="{E98F5463-B5BB-4E45-8DCD-8DF37D3D9A58}"/>
          </ac:spMkLst>
        </pc:spChg>
        <pc:spChg chg="del">
          <ac:chgData name="Spaans, Anton" userId="ce5f6ebc-4905-4566-80fc-2a555f634190" providerId="ADAL" clId="{31BF1081-CE99-9D43-82C8-E267AB9492F1}" dt="2019-03-25T20:05:42.253" v="5024" actId="478"/>
          <ac:spMkLst>
            <pc:docMk/>
            <pc:sldMk cId="3835870434" sldId="429"/>
            <ac:spMk id="24" creationId="{4381ADBD-78BC-454D-8EA1-5EBF9B72B705}"/>
          </ac:spMkLst>
        </pc:spChg>
        <pc:spChg chg="del">
          <ac:chgData name="Spaans, Anton" userId="ce5f6ebc-4905-4566-80fc-2a555f634190" providerId="ADAL" clId="{31BF1081-CE99-9D43-82C8-E267AB9492F1}" dt="2019-03-25T20:05:42.253" v="5024" actId="478"/>
          <ac:spMkLst>
            <pc:docMk/>
            <pc:sldMk cId="3835870434" sldId="429"/>
            <ac:spMk id="25" creationId="{990AC9DB-B3A0-3E4D-B51A-987B1093363D}"/>
          </ac:spMkLst>
        </pc:spChg>
        <pc:spChg chg="mod">
          <ac:chgData name="Spaans, Anton" userId="ce5f6ebc-4905-4566-80fc-2a555f634190" providerId="ADAL" clId="{31BF1081-CE99-9D43-82C8-E267AB9492F1}" dt="2019-03-25T20:08:01.808" v="5113" actId="20577"/>
          <ac:spMkLst>
            <pc:docMk/>
            <pc:sldMk cId="3835870434" sldId="429"/>
            <ac:spMk id="30" creationId="{6B5D910C-E423-704D-92C9-25F233321DDC}"/>
          </ac:spMkLst>
        </pc:spChg>
        <pc:spChg chg="del">
          <ac:chgData name="Spaans, Anton" userId="ce5f6ebc-4905-4566-80fc-2a555f634190" providerId="ADAL" clId="{31BF1081-CE99-9D43-82C8-E267AB9492F1}" dt="2019-03-25T20:05:42.253" v="5024" actId="478"/>
          <ac:spMkLst>
            <pc:docMk/>
            <pc:sldMk cId="3835870434" sldId="429"/>
            <ac:spMk id="36" creationId="{1F1866EF-427B-CA4B-B7F1-932995C57EE2}"/>
          </ac:spMkLst>
        </pc:spChg>
        <pc:spChg chg="del">
          <ac:chgData name="Spaans, Anton" userId="ce5f6ebc-4905-4566-80fc-2a555f634190" providerId="ADAL" clId="{31BF1081-CE99-9D43-82C8-E267AB9492F1}" dt="2019-03-25T20:05:42.253" v="5024" actId="478"/>
          <ac:spMkLst>
            <pc:docMk/>
            <pc:sldMk cId="3835870434" sldId="429"/>
            <ac:spMk id="37" creationId="{5ADE59AB-5AA9-774C-A818-69630A65DDC1}"/>
          </ac:spMkLst>
        </pc:spChg>
        <pc:spChg chg="mod">
          <ac:chgData name="Spaans, Anton" userId="ce5f6ebc-4905-4566-80fc-2a555f634190" providerId="ADAL" clId="{31BF1081-CE99-9D43-82C8-E267AB9492F1}" dt="2019-03-25T20:02:46.577" v="4978" actId="20577"/>
          <ac:spMkLst>
            <pc:docMk/>
            <pc:sldMk cId="3835870434" sldId="429"/>
            <ac:spMk id="190" creationId="{00000000-0000-0000-0000-000000000000}"/>
          </ac:spMkLst>
        </pc:spChg>
        <pc:cxnChg chg="mod">
          <ac:chgData name="Spaans, Anton" userId="ce5f6ebc-4905-4566-80fc-2a555f634190" providerId="ADAL" clId="{31BF1081-CE99-9D43-82C8-E267AB9492F1}" dt="2019-03-25T20:08:50.370" v="5118" actId="692"/>
          <ac:cxnSpMkLst>
            <pc:docMk/>
            <pc:sldMk cId="3835870434" sldId="429"/>
            <ac:cxnSpMk id="8" creationId="{E282254E-8F38-C74D-BFC1-230E30C46957}"/>
          </ac:cxnSpMkLst>
        </pc:cxnChg>
        <pc:cxnChg chg="mod">
          <ac:chgData name="Spaans, Anton" userId="ce5f6ebc-4905-4566-80fc-2a555f634190" providerId="ADAL" clId="{31BF1081-CE99-9D43-82C8-E267AB9492F1}" dt="2019-03-25T20:02:50.997" v="4980" actId="692"/>
          <ac:cxnSpMkLst>
            <pc:docMk/>
            <pc:sldMk cId="3835870434" sldId="429"/>
            <ac:cxnSpMk id="10" creationId="{8A6CD048-C62B-1E41-B7FA-6839867C0775}"/>
          </ac:cxnSpMkLst>
        </pc:cxnChg>
        <pc:cxnChg chg="add mod">
          <ac:chgData name="Spaans, Anton" userId="ce5f6ebc-4905-4566-80fc-2a555f634190" providerId="ADAL" clId="{31BF1081-CE99-9D43-82C8-E267AB9492F1}" dt="2019-03-25T20:05:06.211" v="5021" actId="167"/>
          <ac:cxnSpMkLst>
            <pc:docMk/>
            <pc:sldMk cId="3835870434" sldId="429"/>
            <ac:cxnSpMk id="22" creationId="{A3CA1B45-C6F4-AF47-9B89-ADC957D9C545}"/>
          </ac:cxnSpMkLst>
        </pc:cxnChg>
        <pc:cxnChg chg="del">
          <ac:chgData name="Spaans, Anton" userId="ce5f6ebc-4905-4566-80fc-2a555f634190" providerId="ADAL" clId="{31BF1081-CE99-9D43-82C8-E267AB9492F1}" dt="2019-03-25T20:03:05.076" v="4983" actId="478"/>
          <ac:cxnSpMkLst>
            <pc:docMk/>
            <pc:sldMk cId="3835870434" sldId="429"/>
            <ac:cxnSpMk id="33" creationId="{2930A355-46BA-8B46-9AEE-A8E56045FFC6}"/>
          </ac:cxnSpMkLst>
        </pc:cxnChg>
      </pc:sldChg>
      <pc:sldChg chg="delSp modSp add modNotesTx">
        <pc:chgData name="Spaans, Anton" userId="ce5f6ebc-4905-4566-80fc-2a555f634190" providerId="ADAL" clId="{31BF1081-CE99-9D43-82C8-E267AB9492F1}" dt="2019-04-02T21:59:30.995" v="37890" actId="20577"/>
        <pc:sldMkLst>
          <pc:docMk/>
          <pc:sldMk cId="2017704876" sldId="430"/>
        </pc:sldMkLst>
        <pc:spChg chg="del">
          <ac:chgData name="Spaans, Anton" userId="ce5f6ebc-4905-4566-80fc-2a555f634190" providerId="ADAL" clId="{31BF1081-CE99-9D43-82C8-E267AB9492F1}" dt="2019-03-25T20:20:31.844" v="5122" actId="478"/>
          <ac:spMkLst>
            <pc:docMk/>
            <pc:sldMk cId="2017704876" sldId="430"/>
            <ac:spMk id="20" creationId="{9D268DE2-FAE0-AA4B-81EC-1E2FC98185FE}"/>
          </ac:spMkLst>
        </pc:spChg>
        <pc:spChg chg="del">
          <ac:chgData name="Spaans, Anton" userId="ce5f6ebc-4905-4566-80fc-2a555f634190" providerId="ADAL" clId="{31BF1081-CE99-9D43-82C8-E267AB9492F1}" dt="2019-03-25T20:20:31.844" v="5122" actId="478"/>
          <ac:spMkLst>
            <pc:docMk/>
            <pc:sldMk cId="2017704876" sldId="430"/>
            <ac:spMk id="26" creationId="{934232AF-4AD6-5B49-937F-4E0B93D1715D}"/>
          </ac:spMkLst>
        </pc:spChg>
        <pc:spChg chg="del">
          <ac:chgData name="Spaans, Anton" userId="ce5f6ebc-4905-4566-80fc-2a555f634190" providerId="ADAL" clId="{31BF1081-CE99-9D43-82C8-E267AB9492F1}" dt="2019-03-25T20:20:31.844" v="5122" actId="478"/>
          <ac:spMkLst>
            <pc:docMk/>
            <pc:sldMk cId="2017704876" sldId="430"/>
            <ac:spMk id="28" creationId="{E53E63EB-142F-1243-96E0-D4DF5EA4C474}"/>
          </ac:spMkLst>
        </pc:spChg>
        <pc:spChg chg="del">
          <ac:chgData name="Spaans, Anton" userId="ce5f6ebc-4905-4566-80fc-2a555f634190" providerId="ADAL" clId="{31BF1081-CE99-9D43-82C8-E267AB9492F1}" dt="2019-03-25T20:20:31.844" v="5122" actId="478"/>
          <ac:spMkLst>
            <pc:docMk/>
            <pc:sldMk cId="2017704876" sldId="430"/>
            <ac:spMk id="31" creationId="{2A60A177-51CE-D245-8443-8FF7A9CC1205}"/>
          </ac:spMkLst>
        </pc:spChg>
        <pc:spChg chg="mod">
          <ac:chgData name="Spaans, Anton" userId="ce5f6ebc-4905-4566-80fc-2a555f634190" providerId="ADAL" clId="{31BF1081-CE99-9D43-82C8-E267AB9492F1}" dt="2019-03-25T20:37:35.242" v="5289" actId="114"/>
          <ac:spMkLst>
            <pc:docMk/>
            <pc:sldMk cId="2017704876" sldId="430"/>
            <ac:spMk id="191" creationId="{00000000-0000-0000-0000-000000000000}"/>
          </ac:spMkLst>
        </pc:spChg>
        <pc:cxnChg chg="del">
          <ac:chgData name="Spaans, Anton" userId="ce5f6ebc-4905-4566-80fc-2a555f634190" providerId="ADAL" clId="{31BF1081-CE99-9D43-82C8-E267AB9492F1}" dt="2019-03-25T20:20:31.844" v="5122" actId="478"/>
          <ac:cxnSpMkLst>
            <pc:docMk/>
            <pc:sldMk cId="2017704876" sldId="430"/>
            <ac:cxnSpMk id="5" creationId="{FC7BC931-F91D-FD4B-965F-4F5635634EE7}"/>
          </ac:cxnSpMkLst>
        </pc:cxnChg>
        <pc:cxnChg chg="del">
          <ac:chgData name="Spaans, Anton" userId="ce5f6ebc-4905-4566-80fc-2a555f634190" providerId="ADAL" clId="{31BF1081-CE99-9D43-82C8-E267AB9492F1}" dt="2019-03-25T20:20:31.844" v="5122" actId="478"/>
          <ac:cxnSpMkLst>
            <pc:docMk/>
            <pc:sldMk cId="2017704876" sldId="430"/>
            <ac:cxnSpMk id="22" creationId="{291ECB1D-739E-B647-94C1-EFC6D8B5B7A6}"/>
          </ac:cxnSpMkLst>
        </pc:cxnChg>
      </pc:sldChg>
      <pc:sldChg chg="addSp delSp modSp add modNotesTx">
        <pc:chgData name="Spaans, Anton" userId="ce5f6ebc-4905-4566-80fc-2a555f634190" providerId="ADAL" clId="{31BF1081-CE99-9D43-82C8-E267AB9492F1}" dt="2019-04-02T21:59:33.691" v="37891" actId="20577"/>
        <pc:sldMkLst>
          <pc:docMk/>
          <pc:sldMk cId="79561321" sldId="431"/>
        </pc:sldMkLst>
        <pc:spChg chg="del">
          <ac:chgData name="Spaans, Anton" userId="ce5f6ebc-4905-4566-80fc-2a555f634190" providerId="ADAL" clId="{31BF1081-CE99-9D43-82C8-E267AB9492F1}" dt="2019-03-25T20:33:20.506" v="5250" actId="478"/>
          <ac:spMkLst>
            <pc:docMk/>
            <pc:sldMk cId="79561321" sldId="431"/>
            <ac:spMk id="11" creationId="{E010239A-11A1-D44D-91DC-39F7A7A1CC70}"/>
          </ac:spMkLst>
        </pc:spChg>
        <pc:spChg chg="add mod">
          <ac:chgData name="Spaans, Anton" userId="ce5f6ebc-4905-4566-80fc-2a555f634190" providerId="ADAL" clId="{31BF1081-CE99-9D43-82C8-E267AB9492F1}" dt="2019-03-25T20:53:06.493" v="5780" actId="20577"/>
          <ac:spMkLst>
            <pc:docMk/>
            <pc:sldMk cId="79561321" sldId="431"/>
            <ac:spMk id="19" creationId="{BD8BC387-ABFC-2549-9416-875C31F7A6FE}"/>
          </ac:spMkLst>
        </pc:spChg>
        <pc:spChg chg="del">
          <ac:chgData name="Spaans, Anton" userId="ce5f6ebc-4905-4566-80fc-2a555f634190" providerId="ADAL" clId="{31BF1081-CE99-9D43-82C8-E267AB9492F1}" dt="2019-03-25T20:33:20.506" v="5250" actId="478"/>
          <ac:spMkLst>
            <pc:docMk/>
            <pc:sldMk cId="79561321" sldId="431"/>
            <ac:spMk id="26" creationId="{934232AF-4AD6-5B49-937F-4E0B93D1715D}"/>
          </ac:spMkLst>
        </pc:spChg>
        <pc:spChg chg="del">
          <ac:chgData name="Spaans, Anton" userId="ce5f6ebc-4905-4566-80fc-2a555f634190" providerId="ADAL" clId="{31BF1081-CE99-9D43-82C8-E267AB9492F1}" dt="2019-03-25T20:33:20.506" v="5250" actId="478"/>
          <ac:spMkLst>
            <pc:docMk/>
            <pc:sldMk cId="79561321" sldId="431"/>
            <ac:spMk id="28" creationId="{E53E63EB-142F-1243-96E0-D4DF5EA4C474}"/>
          </ac:spMkLst>
        </pc:spChg>
        <pc:spChg chg="del">
          <ac:chgData name="Spaans, Anton" userId="ce5f6ebc-4905-4566-80fc-2a555f634190" providerId="ADAL" clId="{31BF1081-CE99-9D43-82C8-E267AB9492F1}" dt="2019-03-25T20:33:20.506" v="5250" actId="478"/>
          <ac:spMkLst>
            <pc:docMk/>
            <pc:sldMk cId="79561321" sldId="431"/>
            <ac:spMk id="30" creationId="{8C237C53-6998-AC42-AD35-CBF4CB58B9E4}"/>
          </ac:spMkLst>
        </pc:spChg>
        <pc:spChg chg="del">
          <ac:chgData name="Spaans, Anton" userId="ce5f6ebc-4905-4566-80fc-2a555f634190" providerId="ADAL" clId="{31BF1081-CE99-9D43-82C8-E267AB9492F1}" dt="2019-03-25T20:33:20.506" v="5250" actId="478"/>
          <ac:spMkLst>
            <pc:docMk/>
            <pc:sldMk cId="79561321" sldId="431"/>
            <ac:spMk id="32" creationId="{BE68641E-2A96-EF47-BC82-B79DB7D0BECC}"/>
          </ac:spMkLst>
        </pc:spChg>
        <pc:cxnChg chg="del">
          <ac:chgData name="Spaans, Anton" userId="ce5f6ebc-4905-4566-80fc-2a555f634190" providerId="ADAL" clId="{31BF1081-CE99-9D43-82C8-E267AB9492F1}" dt="2019-03-25T20:33:20.506" v="5250" actId="478"/>
          <ac:cxnSpMkLst>
            <pc:docMk/>
            <pc:sldMk cId="79561321" sldId="431"/>
            <ac:cxnSpMk id="5" creationId="{FC7BC931-F91D-FD4B-965F-4F5635634EE7}"/>
          </ac:cxnSpMkLst>
        </pc:cxnChg>
        <pc:cxnChg chg="del">
          <ac:chgData name="Spaans, Anton" userId="ce5f6ebc-4905-4566-80fc-2a555f634190" providerId="ADAL" clId="{31BF1081-CE99-9D43-82C8-E267AB9492F1}" dt="2019-03-25T20:33:20.506" v="5250" actId="478"/>
          <ac:cxnSpMkLst>
            <pc:docMk/>
            <pc:sldMk cId="79561321" sldId="431"/>
            <ac:cxnSpMk id="8" creationId="{E282254E-8F38-C74D-BFC1-230E30C46957}"/>
          </ac:cxnSpMkLst>
        </pc:cxnChg>
        <pc:cxnChg chg="del">
          <ac:chgData name="Spaans, Anton" userId="ce5f6ebc-4905-4566-80fc-2a555f634190" providerId="ADAL" clId="{31BF1081-CE99-9D43-82C8-E267AB9492F1}" dt="2019-03-25T20:33:20.506" v="5250" actId="478"/>
          <ac:cxnSpMkLst>
            <pc:docMk/>
            <pc:sldMk cId="79561321" sldId="431"/>
            <ac:cxnSpMk id="22" creationId="{291ECB1D-739E-B647-94C1-EFC6D8B5B7A6}"/>
          </ac:cxnSpMkLst>
        </pc:cxnChg>
        <pc:cxnChg chg="del">
          <ac:chgData name="Spaans, Anton" userId="ce5f6ebc-4905-4566-80fc-2a555f634190" providerId="ADAL" clId="{31BF1081-CE99-9D43-82C8-E267AB9492F1}" dt="2019-03-25T20:33:20.506" v="5250" actId="478"/>
          <ac:cxnSpMkLst>
            <pc:docMk/>
            <pc:sldMk cId="79561321" sldId="431"/>
            <ac:cxnSpMk id="23" creationId="{BD822C43-46AB-9349-85FD-014A7CBFAA63}"/>
          </ac:cxnSpMkLst>
        </pc:cxnChg>
      </pc:sldChg>
      <pc:sldChg chg="delSp modSp add modTransition modNotesTx">
        <pc:chgData name="Spaans, Anton" userId="ce5f6ebc-4905-4566-80fc-2a555f634190" providerId="ADAL" clId="{31BF1081-CE99-9D43-82C8-E267AB9492F1}" dt="2019-04-03T14:46:24.112" v="38263"/>
        <pc:sldMkLst>
          <pc:docMk/>
          <pc:sldMk cId="2029856717" sldId="432"/>
        </pc:sldMkLst>
        <pc:spChg chg="mod">
          <ac:chgData name="Spaans, Anton" userId="ce5f6ebc-4905-4566-80fc-2a555f634190" providerId="ADAL" clId="{31BF1081-CE99-9D43-82C8-E267AB9492F1}" dt="2019-03-25T20:44:07.246" v="5376" actId="20577"/>
          <ac:spMkLst>
            <pc:docMk/>
            <pc:sldMk cId="2029856717" sldId="432"/>
            <ac:spMk id="18" creationId="{BE6A7BA5-4A45-3641-AFDC-5FFF07301583}"/>
          </ac:spMkLst>
        </pc:spChg>
        <pc:spChg chg="mod">
          <ac:chgData name="Spaans, Anton" userId="ce5f6ebc-4905-4566-80fc-2a555f634190" providerId="ADAL" clId="{31BF1081-CE99-9D43-82C8-E267AB9492F1}" dt="2019-04-03T14:46:24.112" v="38263"/>
          <ac:spMkLst>
            <pc:docMk/>
            <pc:sldMk cId="2029856717" sldId="432"/>
            <ac:spMk id="19" creationId="{BD8BC387-ABFC-2549-9416-875C31F7A6FE}"/>
          </ac:spMkLst>
        </pc:spChg>
        <pc:spChg chg="del">
          <ac:chgData name="Spaans, Anton" userId="ce5f6ebc-4905-4566-80fc-2a555f634190" providerId="ADAL" clId="{31BF1081-CE99-9D43-82C8-E267AB9492F1}" dt="2019-03-25T20:43:56.324" v="5373" actId="478"/>
          <ac:spMkLst>
            <pc:docMk/>
            <pc:sldMk cId="2029856717" sldId="432"/>
            <ac:spMk id="20" creationId="{28424BA2-C1E6-1F47-AB11-0EFE7C41C928}"/>
          </ac:spMkLst>
        </pc:spChg>
        <pc:spChg chg="del">
          <ac:chgData name="Spaans, Anton" userId="ce5f6ebc-4905-4566-80fc-2a555f634190" providerId="ADAL" clId="{31BF1081-CE99-9D43-82C8-E267AB9492F1}" dt="2019-03-25T20:43:56.324" v="5373" actId="478"/>
          <ac:spMkLst>
            <pc:docMk/>
            <pc:sldMk cId="2029856717" sldId="432"/>
            <ac:spMk id="29" creationId="{B112AF05-AD95-7244-B57E-98196C78DC53}"/>
          </ac:spMkLst>
        </pc:spChg>
        <pc:spChg chg="mod">
          <ac:chgData name="Spaans, Anton" userId="ce5f6ebc-4905-4566-80fc-2a555f634190" providerId="ADAL" clId="{31BF1081-CE99-9D43-82C8-E267AB9492F1}" dt="2019-03-25T20:40:34.540" v="5311" actId="20577"/>
          <ac:spMkLst>
            <pc:docMk/>
            <pc:sldMk cId="2029856717" sldId="432"/>
            <ac:spMk id="190" creationId="{00000000-0000-0000-0000-000000000000}"/>
          </ac:spMkLst>
        </pc:spChg>
      </pc:sldChg>
      <pc:sldChg chg="modSp add modNotesTx">
        <pc:chgData name="Spaans, Anton" userId="ce5f6ebc-4905-4566-80fc-2a555f634190" providerId="ADAL" clId="{31BF1081-CE99-9D43-82C8-E267AB9492F1}" dt="2019-04-03T14:48:51.227" v="38265" actId="20577"/>
        <pc:sldMkLst>
          <pc:docMk/>
          <pc:sldMk cId="4279273991" sldId="433"/>
        </pc:sldMkLst>
        <pc:spChg chg="mod">
          <ac:chgData name="Spaans, Anton" userId="ce5f6ebc-4905-4566-80fc-2a555f634190" providerId="ADAL" clId="{31BF1081-CE99-9D43-82C8-E267AB9492F1}" dt="2019-03-25T20:55:59.069" v="5910" actId="20577"/>
          <ac:spMkLst>
            <pc:docMk/>
            <pc:sldMk cId="4279273991" sldId="433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3T14:48:51.227" v="38265" actId="20577"/>
          <ac:spMkLst>
            <pc:docMk/>
            <pc:sldMk cId="4279273991" sldId="433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2T21:59:42.660" v="37894" actId="20577"/>
        <pc:sldMkLst>
          <pc:docMk/>
          <pc:sldMk cId="1078463731" sldId="434"/>
        </pc:sldMkLst>
        <pc:spChg chg="add del mod">
          <ac:chgData name="Spaans, Anton" userId="ce5f6ebc-4905-4566-80fc-2a555f634190" providerId="ADAL" clId="{31BF1081-CE99-9D43-82C8-E267AB9492F1}" dt="2019-03-25T21:15:28.457" v="7015" actId="478"/>
          <ac:spMkLst>
            <pc:docMk/>
            <pc:sldMk cId="1078463731" sldId="434"/>
            <ac:spMk id="12" creationId="{727FEA34-2DBC-2A46-A863-5E9DD8EFBBB9}"/>
          </ac:spMkLst>
        </pc:spChg>
        <pc:spChg chg="add del mod">
          <ac:chgData name="Spaans, Anton" userId="ce5f6ebc-4905-4566-80fc-2a555f634190" providerId="ADAL" clId="{31BF1081-CE99-9D43-82C8-E267AB9492F1}" dt="2019-03-25T21:15:26.808" v="7013" actId="478"/>
          <ac:spMkLst>
            <pc:docMk/>
            <pc:sldMk cId="1078463731" sldId="434"/>
            <ac:spMk id="13" creationId="{8146883C-2C13-D244-902A-956DF791F972}"/>
          </ac:spMkLst>
        </pc:spChg>
        <pc:spChg chg="add mod">
          <ac:chgData name="Spaans, Anton" userId="ce5f6ebc-4905-4566-80fc-2a555f634190" providerId="ADAL" clId="{31BF1081-CE99-9D43-82C8-E267AB9492F1}" dt="2019-03-25T21:15:25" v="7012" actId="14100"/>
          <ac:spMkLst>
            <pc:docMk/>
            <pc:sldMk cId="1078463731" sldId="434"/>
            <ac:spMk id="14" creationId="{D187BE1B-08CB-9F49-AD34-A53D6A5826E6}"/>
          </ac:spMkLst>
        </pc:spChg>
        <pc:spChg chg="mod">
          <ac:chgData name="Spaans, Anton" userId="ce5f6ebc-4905-4566-80fc-2a555f634190" providerId="ADAL" clId="{31BF1081-CE99-9D43-82C8-E267AB9492F1}" dt="2019-03-25T21:34:35.579" v="8143" actId="20577"/>
          <ac:spMkLst>
            <pc:docMk/>
            <pc:sldMk cId="1078463731" sldId="434"/>
            <ac:spMk id="19" creationId="{BD8BC387-ABFC-2549-9416-875C31F7A6FE}"/>
          </ac:spMkLst>
        </pc:spChg>
        <pc:spChg chg="add mod">
          <ac:chgData name="Spaans, Anton" userId="ce5f6ebc-4905-4566-80fc-2a555f634190" providerId="ADAL" clId="{31BF1081-CE99-9D43-82C8-E267AB9492F1}" dt="2019-03-25T21:18:11.490" v="7082" actId="207"/>
          <ac:spMkLst>
            <pc:docMk/>
            <pc:sldMk cId="1078463731" sldId="434"/>
            <ac:spMk id="27" creationId="{C79F8DF3-3932-7948-AE00-BC59BE1402CA}"/>
          </ac:spMkLst>
        </pc:spChg>
        <pc:spChg chg="add mod">
          <ac:chgData name="Spaans, Anton" userId="ce5f6ebc-4905-4566-80fc-2a555f634190" providerId="ADAL" clId="{31BF1081-CE99-9D43-82C8-E267AB9492F1}" dt="2019-03-25T21:18:17.322" v="7084" actId="13926"/>
          <ac:spMkLst>
            <pc:docMk/>
            <pc:sldMk cId="1078463731" sldId="434"/>
            <ac:spMk id="28" creationId="{02802E24-A0D3-9041-90E1-09EC7F72042C}"/>
          </ac:spMkLst>
        </pc:spChg>
        <pc:spChg chg="add mod">
          <ac:chgData name="Spaans, Anton" userId="ce5f6ebc-4905-4566-80fc-2a555f634190" providerId="ADAL" clId="{31BF1081-CE99-9D43-82C8-E267AB9492F1}" dt="2019-03-25T21:18:21.003" v="7086" actId="13926"/>
          <ac:spMkLst>
            <pc:docMk/>
            <pc:sldMk cId="1078463731" sldId="434"/>
            <ac:spMk id="29" creationId="{961734F0-F8CC-3445-8A79-9071BF64950E}"/>
          </ac:spMkLst>
        </pc:spChg>
        <pc:spChg chg="mod">
          <ac:chgData name="Spaans, Anton" userId="ce5f6ebc-4905-4566-80fc-2a555f634190" providerId="ADAL" clId="{31BF1081-CE99-9D43-82C8-E267AB9492F1}" dt="2019-03-25T21:48:07.726" v="9049" actId="20577"/>
          <ac:spMkLst>
            <pc:docMk/>
            <pc:sldMk cId="1078463731" sldId="434"/>
            <ac:spMk id="190" creationId="{00000000-0000-0000-0000-000000000000}"/>
          </ac:spMkLst>
        </pc:spChg>
        <pc:cxnChg chg="add mod">
          <ac:chgData name="Spaans, Anton" userId="ce5f6ebc-4905-4566-80fc-2a555f634190" providerId="ADAL" clId="{31BF1081-CE99-9D43-82C8-E267AB9492F1}" dt="2019-03-25T21:15:02.902" v="7004" actId="1076"/>
          <ac:cxnSpMkLst>
            <pc:docMk/>
            <pc:sldMk cId="1078463731" sldId="434"/>
            <ac:cxnSpMk id="8" creationId="{A8CFAC3D-E361-164F-96F2-0943093FD49D}"/>
          </ac:cxnSpMkLst>
        </pc:cxnChg>
        <pc:cxnChg chg="add mod">
          <ac:chgData name="Spaans, Anton" userId="ce5f6ebc-4905-4566-80fc-2a555f634190" providerId="ADAL" clId="{31BF1081-CE99-9D43-82C8-E267AB9492F1}" dt="2019-03-25T21:15:02.902" v="7004" actId="1076"/>
          <ac:cxnSpMkLst>
            <pc:docMk/>
            <pc:sldMk cId="1078463731" sldId="434"/>
            <ac:cxnSpMk id="9" creationId="{9CA2C16F-1CC6-0141-96C8-097B2A81DFB3}"/>
          </ac:cxnSpMkLst>
        </pc:cxnChg>
        <pc:cxnChg chg="add mod">
          <ac:chgData name="Spaans, Anton" userId="ce5f6ebc-4905-4566-80fc-2a555f634190" providerId="ADAL" clId="{31BF1081-CE99-9D43-82C8-E267AB9492F1}" dt="2019-03-25T21:15:02.902" v="7004" actId="1076"/>
          <ac:cxnSpMkLst>
            <pc:docMk/>
            <pc:sldMk cId="1078463731" sldId="434"/>
            <ac:cxnSpMk id="10" creationId="{07F1D103-5B83-074B-AD73-CDE2E438BE75}"/>
          </ac:cxnSpMkLst>
        </pc:cxnChg>
        <pc:cxnChg chg="add del mod">
          <ac:chgData name="Spaans, Anton" userId="ce5f6ebc-4905-4566-80fc-2a555f634190" providerId="ADAL" clId="{31BF1081-CE99-9D43-82C8-E267AB9492F1}" dt="2019-03-25T21:15:27.872" v="7014" actId="478"/>
          <ac:cxnSpMkLst>
            <pc:docMk/>
            <pc:sldMk cId="1078463731" sldId="434"/>
            <ac:cxnSpMk id="11" creationId="{6A9CDE71-BA01-1346-AE7B-1BA7ADCB1644}"/>
          </ac:cxnSpMkLst>
        </pc:cxnChg>
      </pc:sldChg>
      <pc:sldChg chg="addSp delSp modSp add modTransition modNotesTx">
        <pc:chgData name="Spaans, Anton" userId="ce5f6ebc-4905-4566-80fc-2a555f634190" providerId="ADAL" clId="{31BF1081-CE99-9D43-82C8-E267AB9492F1}" dt="2019-04-05T14:29:36.357" v="42762" actId="20577"/>
        <pc:sldMkLst>
          <pc:docMk/>
          <pc:sldMk cId="1017692219" sldId="435"/>
        </pc:sldMkLst>
        <pc:spChg chg="del">
          <ac:chgData name="Spaans, Anton" userId="ce5f6ebc-4905-4566-80fc-2a555f634190" providerId="ADAL" clId="{31BF1081-CE99-9D43-82C8-E267AB9492F1}" dt="2019-03-25T21:21:44.351" v="7196" actId="478"/>
          <ac:spMkLst>
            <pc:docMk/>
            <pc:sldMk cId="1017692219" sldId="435"/>
            <ac:spMk id="14" creationId="{D187BE1B-08CB-9F49-AD34-A53D6A5826E6}"/>
          </ac:spMkLst>
        </pc:spChg>
        <pc:spChg chg="add mod">
          <ac:chgData name="Spaans, Anton" userId="ce5f6ebc-4905-4566-80fc-2a555f634190" providerId="ADAL" clId="{31BF1081-CE99-9D43-82C8-E267AB9492F1}" dt="2019-04-04T02:20:25.321" v="40490" actId="20577"/>
          <ac:spMkLst>
            <pc:docMk/>
            <pc:sldMk cId="1017692219" sldId="435"/>
            <ac:spMk id="15" creationId="{8682B0E6-2A83-3143-9E4F-98DD216AACEF}"/>
          </ac:spMkLst>
        </pc:spChg>
        <pc:spChg chg="add mod">
          <ac:chgData name="Spaans, Anton" userId="ce5f6ebc-4905-4566-80fc-2a555f634190" providerId="ADAL" clId="{31BF1081-CE99-9D43-82C8-E267AB9492F1}" dt="2019-04-04T02:20:29.346" v="40492" actId="20577"/>
          <ac:spMkLst>
            <pc:docMk/>
            <pc:sldMk cId="1017692219" sldId="435"/>
            <ac:spMk id="16" creationId="{C278AE7B-8727-8B4E-A53C-D822254B443C}"/>
          </ac:spMkLst>
        </pc:spChg>
        <pc:spChg chg="mod">
          <ac:chgData name="Spaans, Anton" userId="ce5f6ebc-4905-4566-80fc-2a555f634190" providerId="ADAL" clId="{31BF1081-CE99-9D43-82C8-E267AB9492F1}" dt="2019-03-25T21:48:14.485" v="9050" actId="20577"/>
          <ac:spMkLst>
            <pc:docMk/>
            <pc:sldMk cId="1017692219" sldId="435"/>
            <ac:spMk id="19" creationId="{BD8BC387-ABFC-2549-9416-875C31F7A6FE}"/>
          </ac:spMkLst>
        </pc:spChg>
        <pc:spChg chg="add mod">
          <ac:chgData name="Spaans, Anton" userId="ce5f6ebc-4905-4566-80fc-2a555f634190" providerId="ADAL" clId="{31BF1081-CE99-9D43-82C8-E267AB9492F1}" dt="2019-04-04T02:20:27.313" v="40491" actId="20577"/>
          <ac:spMkLst>
            <pc:docMk/>
            <pc:sldMk cId="1017692219" sldId="435"/>
            <ac:spMk id="20" creationId="{4E9FC7EB-4119-5348-BDE9-6E449AECA081}"/>
          </ac:spMkLst>
        </pc:spChg>
        <pc:spChg chg="add mod">
          <ac:chgData name="Spaans, Anton" userId="ce5f6ebc-4905-4566-80fc-2a555f634190" providerId="ADAL" clId="{31BF1081-CE99-9D43-82C8-E267AB9492F1}" dt="2019-04-04T02:20:30.924" v="40493" actId="20577"/>
          <ac:spMkLst>
            <pc:docMk/>
            <pc:sldMk cId="1017692219" sldId="435"/>
            <ac:spMk id="22" creationId="{4CDECFF9-485E-FE45-86D6-9E60B6918E3F}"/>
          </ac:spMkLst>
        </pc:spChg>
        <pc:spChg chg="add del mod">
          <ac:chgData name="Spaans, Anton" userId="ce5f6ebc-4905-4566-80fc-2a555f634190" providerId="ADAL" clId="{31BF1081-CE99-9D43-82C8-E267AB9492F1}" dt="2019-03-25T21:24:33.753" v="7214"/>
          <ac:spMkLst>
            <pc:docMk/>
            <pc:sldMk cId="1017692219" sldId="435"/>
            <ac:spMk id="24" creationId="{5F20F194-2220-7441-BDDD-3BE3564E4876}"/>
          </ac:spMkLst>
        </pc:spChg>
        <pc:spChg chg="add mod">
          <ac:chgData name="Spaans, Anton" userId="ce5f6ebc-4905-4566-80fc-2a555f634190" providerId="ADAL" clId="{31BF1081-CE99-9D43-82C8-E267AB9492F1}" dt="2019-03-25T21:24:43.704" v="7216" actId="1076"/>
          <ac:spMkLst>
            <pc:docMk/>
            <pc:sldMk cId="1017692219" sldId="435"/>
            <ac:spMk id="25" creationId="{E1FA2160-47D6-D046-9C19-EBCBDB54DCC7}"/>
          </ac:spMkLst>
        </pc:spChg>
        <pc:spChg chg="add mod">
          <ac:chgData name="Spaans, Anton" userId="ce5f6ebc-4905-4566-80fc-2a555f634190" providerId="ADAL" clId="{31BF1081-CE99-9D43-82C8-E267AB9492F1}" dt="2019-03-25T21:25:38.812" v="7241" actId="207"/>
          <ac:spMkLst>
            <pc:docMk/>
            <pc:sldMk cId="1017692219" sldId="435"/>
            <ac:spMk id="26" creationId="{C6FB093D-241A-4A4B-9791-11B628158ADD}"/>
          </ac:spMkLst>
        </pc:spChg>
        <pc:spChg chg="del">
          <ac:chgData name="Spaans, Anton" userId="ce5f6ebc-4905-4566-80fc-2a555f634190" providerId="ADAL" clId="{31BF1081-CE99-9D43-82C8-E267AB9492F1}" dt="2019-03-25T21:21:37.975" v="7193" actId="478"/>
          <ac:spMkLst>
            <pc:docMk/>
            <pc:sldMk cId="1017692219" sldId="435"/>
            <ac:spMk id="27" creationId="{C79F8DF3-3932-7948-AE00-BC59BE1402CA}"/>
          </ac:spMkLst>
        </pc:spChg>
        <pc:spChg chg="del">
          <ac:chgData name="Spaans, Anton" userId="ce5f6ebc-4905-4566-80fc-2a555f634190" providerId="ADAL" clId="{31BF1081-CE99-9D43-82C8-E267AB9492F1}" dt="2019-03-25T21:21:39.281" v="7194" actId="478"/>
          <ac:spMkLst>
            <pc:docMk/>
            <pc:sldMk cId="1017692219" sldId="435"/>
            <ac:spMk id="28" creationId="{02802E24-A0D3-9041-90E1-09EC7F72042C}"/>
          </ac:spMkLst>
        </pc:spChg>
        <pc:spChg chg="del">
          <ac:chgData name="Spaans, Anton" userId="ce5f6ebc-4905-4566-80fc-2a555f634190" providerId="ADAL" clId="{31BF1081-CE99-9D43-82C8-E267AB9492F1}" dt="2019-03-25T21:21:40.480" v="7195" actId="478"/>
          <ac:spMkLst>
            <pc:docMk/>
            <pc:sldMk cId="1017692219" sldId="435"/>
            <ac:spMk id="29" creationId="{961734F0-F8CC-3445-8A79-9071BF64950E}"/>
          </ac:spMkLst>
        </pc:spChg>
        <pc:spChg chg="mod">
          <ac:chgData name="Spaans, Anton" userId="ce5f6ebc-4905-4566-80fc-2a555f634190" providerId="ADAL" clId="{31BF1081-CE99-9D43-82C8-E267AB9492F1}" dt="2019-03-25T21:19:12.073" v="7110" actId="20577"/>
          <ac:spMkLst>
            <pc:docMk/>
            <pc:sldMk cId="1017692219" sldId="435"/>
            <ac:spMk id="190" creationId="{00000000-0000-0000-0000-000000000000}"/>
          </ac:spMkLst>
        </pc:spChg>
        <pc:cxnChg chg="mod">
          <ac:chgData name="Spaans, Anton" userId="ce5f6ebc-4905-4566-80fc-2a555f634190" providerId="ADAL" clId="{31BF1081-CE99-9D43-82C8-E267AB9492F1}" dt="2019-03-25T21:25:33.308" v="7240" actId="692"/>
          <ac:cxnSpMkLst>
            <pc:docMk/>
            <pc:sldMk cId="1017692219" sldId="435"/>
            <ac:cxnSpMk id="10" creationId="{07F1D103-5B83-074B-AD73-CDE2E438BE75}"/>
          </ac:cxnSpMkLst>
        </pc:cxnChg>
        <pc:cxnChg chg="add mod">
          <ac:chgData name="Spaans, Anton" userId="ce5f6ebc-4905-4566-80fc-2a555f634190" providerId="ADAL" clId="{31BF1081-CE99-9D43-82C8-E267AB9492F1}" dt="2019-03-25T21:23:25.115" v="7205" actId="1076"/>
          <ac:cxnSpMkLst>
            <pc:docMk/>
            <pc:sldMk cId="1017692219" sldId="435"/>
            <ac:cxnSpMk id="17" creationId="{82732BC7-C235-424F-872C-BD850BF1F537}"/>
          </ac:cxnSpMkLst>
        </pc:cxnChg>
        <pc:cxnChg chg="add mod">
          <ac:chgData name="Spaans, Anton" userId="ce5f6ebc-4905-4566-80fc-2a555f634190" providerId="ADAL" clId="{31BF1081-CE99-9D43-82C8-E267AB9492F1}" dt="2019-03-25T21:23:12.103" v="7204" actId="1076"/>
          <ac:cxnSpMkLst>
            <pc:docMk/>
            <pc:sldMk cId="1017692219" sldId="435"/>
            <ac:cxnSpMk id="23" creationId="{C777A510-1E73-D749-9AAD-E7306E261C33}"/>
          </ac:cxnSpMkLst>
        </pc:cxnChg>
      </pc:sldChg>
      <pc:sldChg chg="modSp add modNotesTx">
        <pc:chgData name="Spaans, Anton" userId="ce5f6ebc-4905-4566-80fc-2a555f634190" providerId="ADAL" clId="{31BF1081-CE99-9D43-82C8-E267AB9492F1}" dt="2019-04-03T15:06:00.122" v="38279" actId="20577"/>
        <pc:sldMkLst>
          <pc:docMk/>
          <pc:sldMk cId="3986092295" sldId="436"/>
        </pc:sldMkLst>
        <pc:spChg chg="mod">
          <ac:chgData name="Spaans, Anton" userId="ce5f6ebc-4905-4566-80fc-2a555f634190" providerId="ADAL" clId="{31BF1081-CE99-9D43-82C8-E267AB9492F1}" dt="2019-03-25T21:35:35.460" v="8175" actId="20577"/>
          <ac:spMkLst>
            <pc:docMk/>
            <pc:sldMk cId="3986092295" sldId="436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3T15:06:00.122" v="38279" actId="20577"/>
          <ac:spMkLst>
            <pc:docMk/>
            <pc:sldMk cId="3986092295" sldId="436"/>
            <ac:spMk id="191" creationId="{00000000-0000-0000-0000-000000000000}"/>
          </ac:spMkLst>
        </pc:spChg>
      </pc:sldChg>
      <pc:sldChg chg="modSp add modNotesTx">
        <pc:chgData name="Spaans, Anton" userId="ce5f6ebc-4905-4566-80fc-2a555f634190" providerId="ADAL" clId="{31BF1081-CE99-9D43-82C8-E267AB9492F1}" dt="2019-04-03T15:07:09.742" v="38299" actId="20577"/>
        <pc:sldMkLst>
          <pc:docMk/>
          <pc:sldMk cId="2370369223" sldId="437"/>
        </pc:sldMkLst>
        <pc:spChg chg="mod">
          <ac:chgData name="Spaans, Anton" userId="ce5f6ebc-4905-4566-80fc-2a555f634190" providerId="ADAL" clId="{31BF1081-CE99-9D43-82C8-E267AB9492F1}" dt="2019-03-25T21:56:57.669" v="9367" actId="20577"/>
          <ac:spMkLst>
            <pc:docMk/>
            <pc:sldMk cId="2370369223" sldId="437"/>
            <ac:spMk id="177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5T21:57:03.622" v="9377" actId="20577"/>
          <ac:spMkLst>
            <pc:docMk/>
            <pc:sldMk cId="2370369223" sldId="437"/>
            <ac:spMk id="179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18:06:55.714" v="43570" actId="1076"/>
        <pc:sldMkLst>
          <pc:docMk/>
          <pc:sldMk cId="3306483383" sldId="438"/>
        </pc:sldMkLst>
        <pc:spChg chg="mod">
          <ac:chgData name="Spaans, Anton" userId="ce5f6ebc-4905-4566-80fc-2a555f634190" providerId="ADAL" clId="{31BF1081-CE99-9D43-82C8-E267AB9492F1}" dt="2019-03-27T13:41:02.598" v="9396" actId="20577"/>
          <ac:spMkLst>
            <pc:docMk/>
            <pc:sldMk cId="3306483383" sldId="438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18:06:44.907" v="43569"/>
          <ac:spMkLst>
            <pc:docMk/>
            <pc:sldMk cId="3306483383" sldId="438"/>
            <ac:spMk id="191" creationId="{00000000-0000-0000-0000-000000000000}"/>
          </ac:spMkLst>
        </pc:spChg>
        <pc:picChg chg="add mod">
          <ac:chgData name="Spaans, Anton" userId="ce5f6ebc-4905-4566-80fc-2a555f634190" providerId="ADAL" clId="{31BF1081-CE99-9D43-82C8-E267AB9492F1}" dt="2019-04-05T18:06:55.714" v="43570" actId="1076"/>
          <ac:picMkLst>
            <pc:docMk/>
            <pc:sldMk cId="3306483383" sldId="438"/>
            <ac:picMk id="3" creationId="{6AC1F3CC-7669-A942-927E-9B36B13D17AD}"/>
          </ac:picMkLst>
        </pc:picChg>
        <pc:picChg chg="add del mod">
          <ac:chgData name="Spaans, Anton" userId="ce5f6ebc-4905-4566-80fc-2a555f634190" providerId="ADAL" clId="{31BF1081-CE99-9D43-82C8-E267AB9492F1}" dt="2019-04-03T15:08:13.092" v="38300" actId="478"/>
          <ac:picMkLst>
            <pc:docMk/>
            <pc:sldMk cId="3306483383" sldId="438"/>
            <ac:picMk id="5" creationId="{7BAD8C4E-0992-4643-8005-FAB457CF8E57}"/>
          </ac:picMkLst>
        </pc:picChg>
      </pc:sldChg>
      <pc:sldChg chg="addSp delSp modSp add modNotesTx">
        <pc:chgData name="Spaans, Anton" userId="ce5f6ebc-4905-4566-80fc-2a555f634190" providerId="ADAL" clId="{31BF1081-CE99-9D43-82C8-E267AB9492F1}" dt="2019-04-05T20:31:01.540" v="45536" actId="20577"/>
        <pc:sldMkLst>
          <pc:docMk/>
          <pc:sldMk cId="855001051" sldId="439"/>
        </pc:sldMkLst>
        <pc:spChg chg="mod">
          <ac:chgData name="Spaans, Anton" userId="ce5f6ebc-4905-4566-80fc-2a555f634190" providerId="ADAL" clId="{31BF1081-CE99-9D43-82C8-E267AB9492F1}" dt="2019-03-27T17:52:44.541" v="10835" actId="20577"/>
          <ac:spMkLst>
            <pc:docMk/>
            <pc:sldMk cId="855001051" sldId="439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20:31:01.540" v="45536" actId="20577"/>
          <ac:spMkLst>
            <pc:docMk/>
            <pc:sldMk cId="855001051" sldId="439"/>
            <ac:spMk id="191" creationId="{00000000-0000-0000-0000-000000000000}"/>
          </ac:spMkLst>
        </pc:spChg>
        <pc:picChg chg="add mod">
          <ac:chgData name="Spaans, Anton" userId="ce5f6ebc-4905-4566-80fc-2a555f634190" providerId="ADAL" clId="{31BF1081-CE99-9D43-82C8-E267AB9492F1}" dt="2019-04-03T19:07:38.485" v="38876" actId="1076"/>
          <ac:picMkLst>
            <pc:docMk/>
            <pc:sldMk cId="855001051" sldId="439"/>
            <ac:picMk id="3" creationId="{CEF0750E-E279-5B46-BCDB-974DD99697DA}"/>
          </ac:picMkLst>
        </pc:picChg>
        <pc:picChg chg="add mod">
          <ac:chgData name="Spaans, Anton" userId="ce5f6ebc-4905-4566-80fc-2a555f634190" providerId="ADAL" clId="{31BF1081-CE99-9D43-82C8-E267AB9492F1}" dt="2019-04-03T19:07:53.846" v="38878" actId="1076"/>
          <ac:picMkLst>
            <pc:docMk/>
            <pc:sldMk cId="855001051" sldId="439"/>
            <ac:picMk id="7" creationId="{DDBE9EF5-1C20-E547-85AA-12FBC9CAC9A8}"/>
          </ac:picMkLst>
        </pc:picChg>
        <pc:picChg chg="add mod">
          <ac:chgData name="Spaans, Anton" userId="ce5f6ebc-4905-4566-80fc-2a555f634190" providerId="ADAL" clId="{31BF1081-CE99-9D43-82C8-E267AB9492F1}" dt="2019-04-03T19:07:47.374" v="38877" actId="1076"/>
          <ac:picMkLst>
            <pc:docMk/>
            <pc:sldMk cId="855001051" sldId="439"/>
            <ac:picMk id="8" creationId="{B4D2FCB1-7F3B-E74B-A038-BD208B015279}"/>
          </ac:picMkLst>
        </pc:picChg>
        <pc:cxnChg chg="add del mod">
          <ac:chgData name="Spaans, Anton" userId="ce5f6ebc-4905-4566-80fc-2a555f634190" providerId="ADAL" clId="{31BF1081-CE99-9D43-82C8-E267AB9492F1}" dt="2019-04-05T20:30:46.783" v="45533" actId="478"/>
          <ac:cxnSpMkLst>
            <pc:docMk/>
            <pc:sldMk cId="855001051" sldId="439"/>
            <ac:cxnSpMk id="5" creationId="{FECF47BE-2D59-D74E-9E06-2D3EA5C2A254}"/>
          </ac:cxnSpMkLst>
        </pc:cxnChg>
        <pc:cxnChg chg="add">
          <ac:chgData name="Spaans, Anton" userId="ce5f6ebc-4905-4566-80fc-2a555f634190" providerId="ADAL" clId="{31BF1081-CE99-9D43-82C8-E267AB9492F1}" dt="2019-04-05T20:30:49.824" v="45534"/>
          <ac:cxnSpMkLst>
            <pc:docMk/>
            <pc:sldMk cId="855001051" sldId="439"/>
            <ac:cxnSpMk id="14" creationId="{24739EF5-0AA5-B742-818D-0879E9846138}"/>
          </ac:cxnSpMkLst>
        </pc:cxnChg>
      </pc:sldChg>
      <pc:sldChg chg="addSp delSp modSp add modTransition modNotesTx">
        <pc:chgData name="Spaans, Anton" userId="ce5f6ebc-4905-4566-80fc-2a555f634190" providerId="ADAL" clId="{31BF1081-CE99-9D43-82C8-E267AB9492F1}" dt="2019-04-03T19:34:00.922" v="39541"/>
        <pc:sldMkLst>
          <pc:docMk/>
          <pc:sldMk cId="4278508818" sldId="440"/>
        </pc:sldMkLst>
        <pc:spChg chg="mod">
          <ac:chgData name="Spaans, Anton" userId="ce5f6ebc-4905-4566-80fc-2a555f634190" providerId="ADAL" clId="{31BF1081-CE99-9D43-82C8-E267AB9492F1}" dt="2019-03-27T19:00:53.755" v="11191" actId="20577"/>
          <ac:spMkLst>
            <pc:docMk/>
            <pc:sldMk cId="4278508818" sldId="440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3T15:25:05.681" v="38447" actId="20577"/>
          <ac:spMkLst>
            <pc:docMk/>
            <pc:sldMk cId="4278508818" sldId="440"/>
            <ac:spMk id="191" creationId="{00000000-0000-0000-0000-000000000000}"/>
          </ac:spMkLst>
        </pc:spChg>
        <pc:picChg chg="add del">
          <ac:chgData name="Spaans, Anton" userId="ce5f6ebc-4905-4566-80fc-2a555f634190" providerId="ADAL" clId="{31BF1081-CE99-9D43-82C8-E267AB9492F1}" dt="2019-03-27T18:32:49.076" v="11103"/>
          <ac:picMkLst>
            <pc:docMk/>
            <pc:sldMk cId="4278508818" sldId="440"/>
            <ac:picMk id="2" creationId="{9AA1731C-BA4D-2C4A-AA48-85645A67B52B}"/>
          </ac:picMkLst>
        </pc:picChg>
        <pc:picChg chg="add del">
          <ac:chgData name="Spaans, Anton" userId="ce5f6ebc-4905-4566-80fc-2a555f634190" providerId="ADAL" clId="{31BF1081-CE99-9D43-82C8-E267AB9492F1}" dt="2019-03-27T18:32:36.552" v="11097"/>
          <ac:picMkLst>
            <pc:docMk/>
            <pc:sldMk cId="4278508818" sldId="440"/>
            <ac:picMk id="5" creationId="{6F7331E4-6F48-8D44-903F-34AF4FE485DD}"/>
          </ac:picMkLst>
        </pc:picChg>
        <pc:picChg chg="add del">
          <ac:chgData name="Spaans, Anton" userId="ce5f6ebc-4905-4566-80fc-2a555f634190" providerId="ADAL" clId="{31BF1081-CE99-9D43-82C8-E267AB9492F1}" dt="2019-03-27T18:32:36.552" v="11097"/>
          <ac:picMkLst>
            <pc:docMk/>
            <pc:sldMk cId="4278508818" sldId="440"/>
            <ac:picMk id="6" creationId="{D3FFB120-16E4-934C-9092-5DA82FDBB743}"/>
          </ac:picMkLst>
        </pc:picChg>
        <pc:picChg chg="add del">
          <ac:chgData name="Spaans, Anton" userId="ce5f6ebc-4905-4566-80fc-2a555f634190" providerId="ADAL" clId="{31BF1081-CE99-9D43-82C8-E267AB9492F1}" dt="2019-03-27T18:32:36.552" v="11097"/>
          <ac:picMkLst>
            <pc:docMk/>
            <pc:sldMk cId="4278508818" sldId="440"/>
            <ac:picMk id="7" creationId="{F822881B-61D0-C541-9A20-072A23EB82B7}"/>
          </ac:picMkLst>
        </pc:picChg>
        <pc:picChg chg="add del">
          <ac:chgData name="Spaans, Anton" userId="ce5f6ebc-4905-4566-80fc-2a555f634190" providerId="ADAL" clId="{31BF1081-CE99-9D43-82C8-E267AB9492F1}" dt="2019-03-27T18:33:01.673" v="11105"/>
          <ac:picMkLst>
            <pc:docMk/>
            <pc:sldMk cId="4278508818" sldId="440"/>
            <ac:picMk id="9" creationId="{2C8FEAD5-FAC6-6249-A0A7-1B2E9240DD3A}"/>
          </ac:picMkLst>
        </pc:picChg>
        <pc:picChg chg="add del">
          <ac:chgData name="Spaans, Anton" userId="ce5f6ebc-4905-4566-80fc-2a555f634190" providerId="ADAL" clId="{31BF1081-CE99-9D43-82C8-E267AB9492F1}" dt="2019-03-27T18:33:01.673" v="11105"/>
          <ac:picMkLst>
            <pc:docMk/>
            <pc:sldMk cId="4278508818" sldId="440"/>
            <ac:picMk id="10" creationId="{F44C963B-0ED0-7940-8412-7D9B560B8C38}"/>
          </ac:picMkLst>
        </pc:picChg>
        <pc:picChg chg="add del">
          <ac:chgData name="Spaans, Anton" userId="ce5f6ebc-4905-4566-80fc-2a555f634190" providerId="ADAL" clId="{31BF1081-CE99-9D43-82C8-E267AB9492F1}" dt="2019-03-27T18:33:01.673" v="11105"/>
          <ac:picMkLst>
            <pc:docMk/>
            <pc:sldMk cId="4278508818" sldId="440"/>
            <ac:picMk id="11" creationId="{EC22078F-535B-D64B-BC8F-441044FE1CDB}"/>
          </ac:picMkLst>
        </pc:picChg>
        <pc:picChg chg="add">
          <ac:chgData name="Spaans, Anton" userId="ce5f6ebc-4905-4566-80fc-2a555f634190" providerId="ADAL" clId="{31BF1081-CE99-9D43-82C8-E267AB9492F1}" dt="2019-03-27T18:33:01.739" v="11106"/>
          <ac:picMkLst>
            <pc:docMk/>
            <pc:sldMk cId="4278508818" sldId="440"/>
            <ac:picMk id="12" creationId="{59038622-EBA8-7249-8D54-4F296F41759D}"/>
          </ac:picMkLst>
        </pc:picChg>
        <pc:picChg chg="add">
          <ac:chgData name="Spaans, Anton" userId="ce5f6ebc-4905-4566-80fc-2a555f634190" providerId="ADAL" clId="{31BF1081-CE99-9D43-82C8-E267AB9492F1}" dt="2019-03-27T18:33:01.739" v="11106"/>
          <ac:picMkLst>
            <pc:docMk/>
            <pc:sldMk cId="4278508818" sldId="440"/>
            <ac:picMk id="13" creationId="{5759881C-CAB7-EA4F-B1AD-D1289B08BCBD}"/>
          </ac:picMkLst>
        </pc:picChg>
        <pc:picChg chg="add">
          <ac:chgData name="Spaans, Anton" userId="ce5f6ebc-4905-4566-80fc-2a555f634190" providerId="ADAL" clId="{31BF1081-CE99-9D43-82C8-E267AB9492F1}" dt="2019-03-27T18:33:01.739" v="11106"/>
          <ac:picMkLst>
            <pc:docMk/>
            <pc:sldMk cId="4278508818" sldId="440"/>
            <ac:picMk id="14" creationId="{2C6E5179-5292-5245-84B3-8D39DE920B05}"/>
          </ac:picMkLst>
        </pc:picChg>
      </pc:sldChg>
      <pc:sldChg chg="addSp modSp add modNotesTx">
        <pc:chgData name="Spaans, Anton" userId="ce5f6ebc-4905-4566-80fc-2a555f634190" providerId="ADAL" clId="{31BF1081-CE99-9D43-82C8-E267AB9492F1}" dt="2019-04-03T15:36:34.034" v="38467" actId="114"/>
        <pc:sldMkLst>
          <pc:docMk/>
          <pc:sldMk cId="3563623611" sldId="441"/>
        </pc:sldMkLst>
        <pc:spChg chg="mod">
          <ac:chgData name="Spaans, Anton" userId="ce5f6ebc-4905-4566-80fc-2a555f634190" providerId="ADAL" clId="{31BF1081-CE99-9D43-82C8-E267AB9492F1}" dt="2019-04-01T21:47:15.599" v="31050" actId="20577"/>
          <ac:spMkLst>
            <pc:docMk/>
            <pc:sldMk cId="3563623611" sldId="441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3T15:36:34.034" v="38467" actId="114"/>
          <ac:spMkLst>
            <pc:docMk/>
            <pc:sldMk cId="3563623611" sldId="441"/>
            <ac:spMk id="191" creationId="{00000000-0000-0000-0000-000000000000}"/>
          </ac:spMkLst>
        </pc:spChg>
        <pc:grpChg chg="add">
          <ac:chgData name="Spaans, Anton" userId="ce5f6ebc-4905-4566-80fc-2a555f634190" providerId="ADAL" clId="{31BF1081-CE99-9D43-82C8-E267AB9492F1}" dt="2019-04-01T21:48:58.251" v="31077"/>
          <ac:grpSpMkLst>
            <pc:docMk/>
            <pc:sldMk cId="3563623611" sldId="441"/>
            <ac:grpSpMk id="5" creationId="{4261831F-2480-E548-804F-220A3ECAF115}"/>
          </ac:grpSpMkLst>
        </pc:grpChg>
      </pc:sldChg>
      <pc:sldChg chg="addSp modSp add modNotesTx">
        <pc:chgData name="Spaans, Anton" userId="ce5f6ebc-4905-4566-80fc-2a555f634190" providerId="ADAL" clId="{31BF1081-CE99-9D43-82C8-E267AB9492F1}" dt="2019-04-03T15:45:45.345" v="38502" actId="20577"/>
        <pc:sldMkLst>
          <pc:docMk/>
          <pc:sldMk cId="2043688308" sldId="442"/>
        </pc:sldMkLst>
        <pc:spChg chg="add mod">
          <ac:chgData name="Spaans, Anton" userId="ce5f6ebc-4905-4566-80fc-2a555f634190" providerId="ADAL" clId="{31BF1081-CE99-9D43-82C8-E267AB9492F1}" dt="2019-03-27T19:58:07.030" v="13393" actId="1076"/>
          <ac:spMkLst>
            <pc:docMk/>
            <pc:sldMk cId="2043688308" sldId="442"/>
            <ac:spMk id="5" creationId="{7798C2E0-5C87-C944-8CFC-0997EE5CFD14}"/>
          </ac:spMkLst>
        </pc:spChg>
        <pc:spChg chg="add mod">
          <ac:chgData name="Spaans, Anton" userId="ce5f6ebc-4905-4566-80fc-2a555f634190" providerId="ADAL" clId="{31BF1081-CE99-9D43-82C8-E267AB9492F1}" dt="2019-03-27T19:58:24.100" v="13395" actId="1076"/>
          <ac:spMkLst>
            <pc:docMk/>
            <pc:sldMk cId="2043688308" sldId="442"/>
            <ac:spMk id="6" creationId="{A90A6744-F93E-CA4E-8BAF-7AF0B69A28BE}"/>
          </ac:spMkLst>
        </pc:spChg>
        <pc:spChg chg="add mod">
          <ac:chgData name="Spaans, Anton" userId="ce5f6ebc-4905-4566-80fc-2a555f634190" providerId="ADAL" clId="{31BF1081-CE99-9D43-82C8-E267AB9492F1}" dt="2019-03-27T19:59:24.924" v="13411" actId="1076"/>
          <ac:spMkLst>
            <pc:docMk/>
            <pc:sldMk cId="2043688308" sldId="442"/>
            <ac:spMk id="13" creationId="{2858AE96-104E-5549-A8C8-8F0FAA84F429}"/>
          </ac:spMkLst>
        </pc:spChg>
        <pc:spChg chg="mod">
          <ac:chgData name="Spaans, Anton" userId="ce5f6ebc-4905-4566-80fc-2a555f634190" providerId="ADAL" clId="{31BF1081-CE99-9D43-82C8-E267AB9492F1}" dt="2019-04-03T15:45:45.345" v="38502" actId="20577"/>
          <ac:spMkLst>
            <pc:docMk/>
            <pc:sldMk cId="2043688308" sldId="442"/>
            <ac:spMk id="191" creationId="{00000000-0000-0000-0000-000000000000}"/>
          </ac:spMkLst>
        </pc:spChg>
        <pc:picChg chg="add mod">
          <ac:chgData name="Spaans, Anton" userId="ce5f6ebc-4905-4566-80fc-2a555f634190" providerId="ADAL" clId="{31BF1081-CE99-9D43-82C8-E267AB9492F1}" dt="2019-03-27T20:33:41.169" v="13585" actId="1076"/>
          <ac:picMkLst>
            <pc:docMk/>
            <pc:sldMk cId="2043688308" sldId="442"/>
            <ac:picMk id="52" creationId="{25E3DE66-D1F7-B14F-BF39-C3280FC7DC04}"/>
          </ac:picMkLst>
        </pc:picChg>
        <pc:picChg chg="add mod">
          <ac:chgData name="Spaans, Anton" userId="ce5f6ebc-4905-4566-80fc-2a555f634190" providerId="ADAL" clId="{31BF1081-CE99-9D43-82C8-E267AB9492F1}" dt="2019-03-27T20:33:41.169" v="13585" actId="1076"/>
          <ac:picMkLst>
            <pc:docMk/>
            <pc:sldMk cId="2043688308" sldId="442"/>
            <ac:picMk id="53" creationId="{BFAF3D4F-1FA1-ED4D-97EE-3E44BE5B156E}"/>
          </ac:picMkLst>
        </pc:picChg>
        <pc:picChg chg="add mod">
          <ac:chgData name="Spaans, Anton" userId="ce5f6ebc-4905-4566-80fc-2a555f634190" providerId="ADAL" clId="{31BF1081-CE99-9D43-82C8-E267AB9492F1}" dt="2019-03-27T20:33:41.169" v="13585" actId="1076"/>
          <ac:picMkLst>
            <pc:docMk/>
            <pc:sldMk cId="2043688308" sldId="442"/>
            <ac:picMk id="54" creationId="{F3ED2C89-03B7-8F4A-9574-1A6D52B07B42}"/>
          </ac:picMkLst>
        </pc:picChg>
        <pc:cxnChg chg="add mod">
          <ac:chgData name="Spaans, Anton" userId="ce5f6ebc-4905-4566-80fc-2a555f634190" providerId="ADAL" clId="{31BF1081-CE99-9D43-82C8-E267AB9492F1}" dt="2019-03-27T19:58:26.980" v="13396" actId="14100"/>
          <ac:cxnSpMkLst>
            <pc:docMk/>
            <pc:sldMk cId="2043688308" sldId="442"/>
            <ac:cxnSpMk id="7" creationId="{F95EFD2F-AC68-9D4C-8F61-F85C69A698BF}"/>
          </ac:cxnSpMkLst>
        </pc:cxnChg>
        <pc:cxnChg chg="add mod">
          <ac:chgData name="Spaans, Anton" userId="ce5f6ebc-4905-4566-80fc-2a555f634190" providerId="ADAL" clId="{31BF1081-CE99-9D43-82C8-E267AB9492F1}" dt="2019-03-27T19:59:24.924" v="13411" actId="1076"/>
          <ac:cxnSpMkLst>
            <pc:docMk/>
            <pc:sldMk cId="2043688308" sldId="442"/>
            <ac:cxnSpMk id="14" creationId="{801F2A9B-AB5E-5443-8D54-581F7268CEA7}"/>
          </ac:cxnSpMkLst>
        </pc:cxnChg>
        <pc:cxnChg chg="add mod">
          <ac:chgData name="Spaans, Anton" userId="ce5f6ebc-4905-4566-80fc-2a555f634190" providerId="ADAL" clId="{31BF1081-CE99-9D43-82C8-E267AB9492F1}" dt="2019-03-27T20:31:56.389" v="13581" actId="14100"/>
          <ac:cxnSpMkLst>
            <pc:docMk/>
            <pc:sldMk cId="2043688308" sldId="442"/>
            <ac:cxnSpMk id="16" creationId="{34DEA892-6FBA-4441-AE50-5D17512F4F45}"/>
          </ac:cxnSpMkLst>
        </pc:cxnChg>
        <pc:cxnChg chg="add mod">
          <ac:chgData name="Spaans, Anton" userId="ce5f6ebc-4905-4566-80fc-2a555f634190" providerId="ADAL" clId="{31BF1081-CE99-9D43-82C8-E267AB9492F1}" dt="2019-03-27T20:32:02.916" v="13582" actId="14100"/>
          <ac:cxnSpMkLst>
            <pc:docMk/>
            <pc:sldMk cId="2043688308" sldId="442"/>
            <ac:cxnSpMk id="20" creationId="{E2FB28AA-8B3E-E94F-A908-CF5B2388BD9B}"/>
          </ac:cxnSpMkLst>
        </pc:cxnChg>
        <pc:cxnChg chg="add mod">
          <ac:chgData name="Spaans, Anton" userId="ce5f6ebc-4905-4566-80fc-2a555f634190" providerId="ADAL" clId="{31BF1081-CE99-9D43-82C8-E267AB9492F1}" dt="2019-03-27T20:32:14.343" v="13583" actId="14100"/>
          <ac:cxnSpMkLst>
            <pc:docMk/>
            <pc:sldMk cId="2043688308" sldId="442"/>
            <ac:cxnSpMk id="28" creationId="{CC6BE511-807F-144B-80C1-3ADFA3C6705F}"/>
          </ac:cxnSpMkLst>
        </pc:cxnChg>
        <pc:cxnChg chg="add mod">
          <ac:chgData name="Spaans, Anton" userId="ce5f6ebc-4905-4566-80fc-2a555f634190" providerId="ADAL" clId="{31BF1081-CE99-9D43-82C8-E267AB9492F1}" dt="2019-03-27T20:32:20.503" v="13584" actId="14100"/>
          <ac:cxnSpMkLst>
            <pc:docMk/>
            <pc:sldMk cId="2043688308" sldId="442"/>
            <ac:cxnSpMk id="31" creationId="{F94DEDB4-DAE0-2948-BF5A-BC5A9DB71657}"/>
          </ac:cxnSpMkLst>
        </pc:cxnChg>
      </pc:sldChg>
      <pc:sldChg chg="modSp add modNotesTx">
        <pc:chgData name="Spaans, Anton" userId="ce5f6ebc-4905-4566-80fc-2a555f634190" providerId="ADAL" clId="{31BF1081-CE99-9D43-82C8-E267AB9492F1}" dt="2019-04-05T20:28:47.116" v="45499" actId="5793"/>
        <pc:sldMkLst>
          <pc:docMk/>
          <pc:sldMk cId="2513183779" sldId="443"/>
        </pc:sldMkLst>
        <pc:spChg chg="mod">
          <ac:chgData name="Spaans, Anton" userId="ce5f6ebc-4905-4566-80fc-2a555f634190" providerId="ADAL" clId="{31BF1081-CE99-9D43-82C8-E267AB9492F1}" dt="2019-03-30T23:07:13.499" v="26244" actId="1076"/>
          <ac:spMkLst>
            <pc:docMk/>
            <pc:sldMk cId="2513183779" sldId="443"/>
            <ac:spMk id="11" creationId="{F0D1EA9E-D320-7443-B4EB-ADB36C8E07D4}"/>
          </ac:spMkLst>
        </pc:spChg>
        <pc:spChg chg="mod">
          <ac:chgData name="Spaans, Anton" userId="ce5f6ebc-4905-4566-80fc-2a555f634190" providerId="ADAL" clId="{31BF1081-CE99-9D43-82C8-E267AB9492F1}" dt="2019-03-30T23:04:59.712" v="26228" actId="1076"/>
          <ac:spMkLst>
            <pc:docMk/>
            <pc:sldMk cId="2513183779" sldId="443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20:28:47.116" v="45499" actId="5793"/>
          <ac:spMkLst>
            <pc:docMk/>
            <pc:sldMk cId="2513183779" sldId="443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20:28:52.556" v="45503" actId="5793"/>
        <pc:sldMkLst>
          <pc:docMk/>
          <pc:sldMk cId="3639462527" sldId="444"/>
        </pc:sldMkLst>
        <pc:spChg chg="del">
          <ac:chgData name="Spaans, Anton" userId="ce5f6ebc-4905-4566-80fc-2a555f634190" providerId="ADAL" clId="{31BF1081-CE99-9D43-82C8-E267AB9492F1}" dt="2019-03-30T23:07:23.677" v="26246" actId="478"/>
          <ac:spMkLst>
            <pc:docMk/>
            <pc:sldMk cId="3639462527" sldId="444"/>
            <ac:spMk id="12" creationId="{6FBA5259-700A-DA46-BB77-557FB6B627A0}"/>
          </ac:spMkLst>
        </pc:spChg>
        <pc:spChg chg="add">
          <ac:chgData name="Spaans, Anton" userId="ce5f6ebc-4905-4566-80fc-2a555f634190" providerId="ADAL" clId="{31BF1081-CE99-9D43-82C8-E267AB9492F1}" dt="2019-03-30T23:07:21.303" v="26245"/>
          <ac:spMkLst>
            <pc:docMk/>
            <pc:sldMk cId="3639462527" sldId="444"/>
            <ac:spMk id="13" creationId="{E4F4B7BC-2441-764E-9196-E23F70FD40DB}"/>
          </ac:spMkLst>
        </pc:spChg>
        <pc:spChg chg="mod">
          <ac:chgData name="Spaans, Anton" userId="ce5f6ebc-4905-4566-80fc-2a555f634190" providerId="ADAL" clId="{31BF1081-CE99-9D43-82C8-E267AB9492F1}" dt="2019-03-30T23:05:15.742" v="26230" actId="1076"/>
          <ac:spMkLst>
            <pc:docMk/>
            <pc:sldMk cId="3639462527" sldId="444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20:28:52.556" v="45503" actId="5793"/>
          <ac:spMkLst>
            <pc:docMk/>
            <pc:sldMk cId="3639462527" sldId="444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20:28:57.358" v="45507" actId="5793"/>
        <pc:sldMkLst>
          <pc:docMk/>
          <pc:sldMk cId="129106881" sldId="445"/>
        </pc:sldMkLst>
        <pc:spChg chg="del">
          <ac:chgData name="Spaans, Anton" userId="ce5f6ebc-4905-4566-80fc-2a555f634190" providerId="ADAL" clId="{31BF1081-CE99-9D43-82C8-E267AB9492F1}" dt="2019-03-30T23:07:30.205" v="26248" actId="478"/>
          <ac:spMkLst>
            <pc:docMk/>
            <pc:sldMk cId="129106881" sldId="445"/>
            <ac:spMk id="17" creationId="{59D9D02D-384E-7848-80E2-5863AED85662}"/>
          </ac:spMkLst>
        </pc:spChg>
        <pc:spChg chg="add">
          <ac:chgData name="Spaans, Anton" userId="ce5f6ebc-4905-4566-80fc-2a555f634190" providerId="ADAL" clId="{31BF1081-CE99-9D43-82C8-E267AB9492F1}" dt="2019-03-30T23:07:27.102" v="26247"/>
          <ac:spMkLst>
            <pc:docMk/>
            <pc:sldMk cId="129106881" sldId="445"/>
            <ac:spMk id="18" creationId="{879F9241-88E6-A84C-A42C-CD491356EE71}"/>
          </ac:spMkLst>
        </pc:spChg>
        <pc:spChg chg="mod">
          <ac:chgData name="Spaans, Anton" userId="ce5f6ebc-4905-4566-80fc-2a555f634190" providerId="ADAL" clId="{31BF1081-CE99-9D43-82C8-E267AB9492F1}" dt="2019-03-30T23:05:38.600" v="26232" actId="1076"/>
          <ac:spMkLst>
            <pc:docMk/>
            <pc:sldMk cId="129106881" sldId="445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20:28:57.358" v="45507" actId="5793"/>
          <ac:spMkLst>
            <pc:docMk/>
            <pc:sldMk cId="129106881" sldId="445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20:29:01.659" v="45511" actId="5793"/>
        <pc:sldMkLst>
          <pc:docMk/>
          <pc:sldMk cId="3361484900" sldId="446"/>
        </pc:sldMkLst>
        <pc:spChg chg="del">
          <ac:chgData name="Spaans, Anton" userId="ce5f6ebc-4905-4566-80fc-2a555f634190" providerId="ADAL" clId="{31BF1081-CE99-9D43-82C8-E267AB9492F1}" dt="2019-03-30T23:07:35.918" v="26250" actId="478"/>
          <ac:spMkLst>
            <pc:docMk/>
            <pc:sldMk cId="3361484900" sldId="446"/>
            <ac:spMk id="12" creationId="{87EB6FC5-C26D-3540-B3DA-37588903618A}"/>
          </ac:spMkLst>
        </pc:spChg>
        <pc:spChg chg="add">
          <ac:chgData name="Spaans, Anton" userId="ce5f6ebc-4905-4566-80fc-2a555f634190" providerId="ADAL" clId="{31BF1081-CE99-9D43-82C8-E267AB9492F1}" dt="2019-03-30T23:07:33.622" v="26249"/>
          <ac:spMkLst>
            <pc:docMk/>
            <pc:sldMk cId="3361484900" sldId="446"/>
            <ac:spMk id="14" creationId="{2CCED576-66A3-3941-A254-8A37339C703D}"/>
          </ac:spMkLst>
        </pc:spChg>
        <pc:spChg chg="mod">
          <ac:chgData name="Spaans, Anton" userId="ce5f6ebc-4905-4566-80fc-2a555f634190" providerId="ADAL" clId="{31BF1081-CE99-9D43-82C8-E267AB9492F1}" dt="2019-03-30T23:05:52.534" v="26234" actId="1076"/>
          <ac:spMkLst>
            <pc:docMk/>
            <pc:sldMk cId="3361484900" sldId="446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20:29:01.659" v="45511" actId="5793"/>
          <ac:spMkLst>
            <pc:docMk/>
            <pc:sldMk cId="3361484900" sldId="446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20:29:05.248" v="45515" actId="5793"/>
        <pc:sldMkLst>
          <pc:docMk/>
          <pc:sldMk cId="2846016063" sldId="447"/>
        </pc:sldMkLst>
        <pc:spChg chg="del">
          <ac:chgData name="Spaans, Anton" userId="ce5f6ebc-4905-4566-80fc-2a555f634190" providerId="ADAL" clId="{31BF1081-CE99-9D43-82C8-E267AB9492F1}" dt="2019-03-30T23:07:40.354" v="26251" actId="478"/>
          <ac:spMkLst>
            <pc:docMk/>
            <pc:sldMk cId="2846016063" sldId="447"/>
            <ac:spMk id="15" creationId="{E4683829-2655-BD4B-BF42-DEC9901AB373}"/>
          </ac:spMkLst>
        </pc:spChg>
        <pc:spChg chg="add">
          <ac:chgData name="Spaans, Anton" userId="ce5f6ebc-4905-4566-80fc-2a555f634190" providerId="ADAL" clId="{31BF1081-CE99-9D43-82C8-E267AB9492F1}" dt="2019-03-30T23:07:42.503" v="26252"/>
          <ac:spMkLst>
            <pc:docMk/>
            <pc:sldMk cId="2846016063" sldId="447"/>
            <ac:spMk id="16" creationId="{02424728-4679-0E4C-8F96-AA2D6F6FA89B}"/>
          </ac:spMkLst>
        </pc:spChg>
        <pc:spChg chg="mod">
          <ac:chgData name="Spaans, Anton" userId="ce5f6ebc-4905-4566-80fc-2a555f634190" providerId="ADAL" clId="{31BF1081-CE99-9D43-82C8-E267AB9492F1}" dt="2019-03-30T23:06:08.497" v="26236" actId="1076"/>
          <ac:spMkLst>
            <pc:docMk/>
            <pc:sldMk cId="2846016063" sldId="447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20:29:05.248" v="45515" actId="5793"/>
          <ac:spMkLst>
            <pc:docMk/>
            <pc:sldMk cId="2846016063" sldId="447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20:29:10.026" v="45519" actId="5793"/>
        <pc:sldMkLst>
          <pc:docMk/>
          <pc:sldMk cId="1828810260" sldId="448"/>
        </pc:sldMkLst>
        <pc:spChg chg="del">
          <ac:chgData name="Spaans, Anton" userId="ce5f6ebc-4905-4566-80fc-2a555f634190" providerId="ADAL" clId="{31BF1081-CE99-9D43-82C8-E267AB9492F1}" dt="2019-03-30T23:07:48.161" v="26254" actId="478"/>
          <ac:spMkLst>
            <pc:docMk/>
            <pc:sldMk cId="1828810260" sldId="448"/>
            <ac:spMk id="15" creationId="{52D886F5-E6BD-CE4E-B435-6968A9B8DA58}"/>
          </ac:spMkLst>
        </pc:spChg>
        <pc:spChg chg="add">
          <ac:chgData name="Spaans, Anton" userId="ce5f6ebc-4905-4566-80fc-2a555f634190" providerId="ADAL" clId="{31BF1081-CE99-9D43-82C8-E267AB9492F1}" dt="2019-03-30T23:07:45.774" v="26253"/>
          <ac:spMkLst>
            <pc:docMk/>
            <pc:sldMk cId="1828810260" sldId="448"/>
            <ac:spMk id="17" creationId="{7A8CA2B8-28B9-4B4A-B45C-DC8C6C3EF95D}"/>
          </ac:spMkLst>
        </pc:spChg>
        <pc:spChg chg="mod">
          <ac:chgData name="Spaans, Anton" userId="ce5f6ebc-4905-4566-80fc-2a555f634190" providerId="ADAL" clId="{31BF1081-CE99-9D43-82C8-E267AB9492F1}" dt="2019-03-30T23:06:19.528" v="26238" actId="1076"/>
          <ac:spMkLst>
            <pc:docMk/>
            <pc:sldMk cId="1828810260" sldId="448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20:29:10.026" v="45519" actId="5793"/>
          <ac:spMkLst>
            <pc:docMk/>
            <pc:sldMk cId="1828810260" sldId="448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20:34:05.458" v="45538" actId="692"/>
        <pc:sldMkLst>
          <pc:docMk/>
          <pc:sldMk cId="2273872458" sldId="449"/>
        </pc:sldMkLst>
        <pc:spChg chg="del">
          <ac:chgData name="Spaans, Anton" userId="ce5f6ebc-4905-4566-80fc-2a555f634190" providerId="ADAL" clId="{31BF1081-CE99-9D43-82C8-E267AB9492F1}" dt="2019-03-30T23:07:55.609" v="26256" actId="478"/>
          <ac:spMkLst>
            <pc:docMk/>
            <pc:sldMk cId="2273872458" sldId="449"/>
            <ac:spMk id="12" creationId="{D88A25D8-FDC5-C945-97FE-1C6EC9B6A0D9}"/>
          </ac:spMkLst>
        </pc:spChg>
        <pc:spChg chg="add">
          <ac:chgData name="Spaans, Anton" userId="ce5f6ebc-4905-4566-80fc-2a555f634190" providerId="ADAL" clId="{31BF1081-CE99-9D43-82C8-E267AB9492F1}" dt="2019-03-30T23:07:52.665" v="26255"/>
          <ac:spMkLst>
            <pc:docMk/>
            <pc:sldMk cId="2273872458" sldId="449"/>
            <ac:spMk id="14" creationId="{7B4E28F6-5296-7746-90E9-B5DCA0A460B7}"/>
          </ac:spMkLst>
        </pc:spChg>
        <pc:spChg chg="mod">
          <ac:chgData name="Spaans, Anton" userId="ce5f6ebc-4905-4566-80fc-2a555f634190" providerId="ADAL" clId="{31BF1081-CE99-9D43-82C8-E267AB9492F1}" dt="2019-03-30T23:06:32.992" v="26240" actId="1076"/>
          <ac:spMkLst>
            <pc:docMk/>
            <pc:sldMk cId="2273872458" sldId="449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20:29:13.372" v="45523" actId="5793"/>
          <ac:spMkLst>
            <pc:docMk/>
            <pc:sldMk cId="2273872458" sldId="449"/>
            <ac:spMk id="191" creationId="{00000000-0000-0000-0000-000000000000}"/>
          </ac:spMkLst>
        </pc:spChg>
        <pc:cxnChg chg="mod">
          <ac:chgData name="Spaans, Anton" userId="ce5f6ebc-4905-4566-80fc-2a555f634190" providerId="ADAL" clId="{31BF1081-CE99-9D43-82C8-E267AB9492F1}" dt="2019-04-05T20:34:01.137" v="45537" actId="692"/>
          <ac:cxnSpMkLst>
            <pc:docMk/>
            <pc:sldMk cId="2273872458" sldId="449"/>
            <ac:cxnSpMk id="6" creationId="{A6CC5D2B-F7AC-1549-A3F1-10289BDD74AD}"/>
          </ac:cxnSpMkLst>
        </pc:cxnChg>
        <pc:cxnChg chg="mod">
          <ac:chgData name="Spaans, Anton" userId="ce5f6ebc-4905-4566-80fc-2a555f634190" providerId="ADAL" clId="{31BF1081-CE99-9D43-82C8-E267AB9492F1}" dt="2019-04-05T20:34:05.458" v="45538" actId="692"/>
          <ac:cxnSpMkLst>
            <pc:docMk/>
            <pc:sldMk cId="2273872458" sldId="449"/>
            <ac:cxnSpMk id="10" creationId="{78B4C576-4539-0642-8AF4-C7E7EE823F6F}"/>
          </ac:cxnSpMkLst>
        </pc:cxnChg>
      </pc:sldChg>
      <pc:sldChg chg="modSp add del modNotesTx">
        <pc:chgData name="Spaans, Anton" userId="ce5f6ebc-4905-4566-80fc-2a555f634190" providerId="ADAL" clId="{31BF1081-CE99-9D43-82C8-E267AB9492F1}" dt="2019-04-03T19:48:07.216" v="40055"/>
        <pc:sldMkLst>
          <pc:docMk/>
          <pc:sldMk cId="1371941184" sldId="450"/>
        </pc:sldMkLst>
        <pc:spChg chg="mod">
          <ac:chgData name="Spaans, Anton" userId="ce5f6ebc-4905-4566-80fc-2a555f634190" providerId="ADAL" clId="{31BF1081-CE99-9D43-82C8-E267AB9492F1}" dt="2019-03-27T20:54:24.699" v="14817" actId="20577"/>
          <ac:spMkLst>
            <pc:docMk/>
            <pc:sldMk cId="1371941184" sldId="450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3T19:48:07.216" v="40055"/>
          <ac:spMkLst>
            <pc:docMk/>
            <pc:sldMk cId="1371941184" sldId="450"/>
            <ac:spMk id="191" creationId="{00000000-0000-0000-0000-000000000000}"/>
          </ac:spMkLst>
        </pc:spChg>
      </pc:sldChg>
      <pc:sldChg chg="modSp add modNotesTx">
        <pc:chgData name="Spaans, Anton" userId="ce5f6ebc-4905-4566-80fc-2a555f634190" providerId="ADAL" clId="{31BF1081-CE99-9D43-82C8-E267AB9492F1}" dt="2019-04-04T03:58:02.611" v="41986" actId="114"/>
        <pc:sldMkLst>
          <pc:docMk/>
          <pc:sldMk cId="95181276" sldId="451"/>
        </pc:sldMkLst>
        <pc:spChg chg="mod">
          <ac:chgData name="Spaans, Anton" userId="ce5f6ebc-4905-4566-80fc-2a555f634190" providerId="ADAL" clId="{31BF1081-CE99-9D43-82C8-E267AB9492F1}" dt="2019-04-04T03:57:21.360" v="41979" actId="20577"/>
          <ac:spMkLst>
            <pc:docMk/>
            <pc:sldMk cId="95181276" sldId="451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4T03:58:02.611" v="41986" actId="114"/>
          <ac:spMkLst>
            <pc:docMk/>
            <pc:sldMk cId="95181276" sldId="451"/>
            <ac:spMk id="191" creationId="{00000000-0000-0000-0000-000000000000}"/>
          </ac:spMkLst>
        </pc:spChg>
      </pc:sldChg>
      <pc:sldChg chg="modSp add modNotesTx">
        <pc:chgData name="Spaans, Anton" userId="ce5f6ebc-4905-4566-80fc-2a555f634190" providerId="ADAL" clId="{31BF1081-CE99-9D43-82C8-E267AB9492F1}" dt="2019-04-04T04:01:52.718" v="42058" actId="20577"/>
        <pc:sldMkLst>
          <pc:docMk/>
          <pc:sldMk cId="120657420" sldId="452"/>
        </pc:sldMkLst>
        <pc:spChg chg="mod">
          <ac:chgData name="Spaans, Anton" userId="ce5f6ebc-4905-4566-80fc-2a555f634190" providerId="ADAL" clId="{31BF1081-CE99-9D43-82C8-E267AB9492F1}" dt="2019-03-27T20:56:36.846" v="14850" actId="20577"/>
          <ac:spMkLst>
            <pc:docMk/>
            <pc:sldMk cId="120657420" sldId="452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4T04:01:52.718" v="42058" actId="20577"/>
          <ac:spMkLst>
            <pc:docMk/>
            <pc:sldMk cId="120657420" sldId="452"/>
            <ac:spMk id="191" creationId="{00000000-0000-0000-0000-000000000000}"/>
          </ac:spMkLst>
        </pc:spChg>
      </pc:sldChg>
      <pc:sldChg chg="modSp add modNotesTx">
        <pc:chgData name="Spaans, Anton" userId="ce5f6ebc-4905-4566-80fc-2a555f634190" providerId="ADAL" clId="{31BF1081-CE99-9D43-82C8-E267AB9492F1}" dt="2019-04-04T04:04:57.158" v="42092" actId="20577"/>
        <pc:sldMkLst>
          <pc:docMk/>
          <pc:sldMk cId="4068840902" sldId="453"/>
        </pc:sldMkLst>
        <pc:spChg chg="mod">
          <ac:chgData name="Spaans, Anton" userId="ce5f6ebc-4905-4566-80fc-2a555f634190" providerId="ADAL" clId="{31BF1081-CE99-9D43-82C8-E267AB9492F1}" dt="2019-04-04T04:04:57.158" v="42092" actId="20577"/>
          <ac:spMkLst>
            <pc:docMk/>
            <pc:sldMk cId="4068840902" sldId="453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2T22:01:25.975" v="37916" actId="20577"/>
        <pc:sldMkLst>
          <pc:docMk/>
          <pc:sldMk cId="851108470" sldId="454"/>
        </pc:sldMkLst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2" creationId="{E2F2FDFC-9B5E-914D-8E7A-F0EDE3A3941F}"/>
          </ac:spMkLst>
        </pc:spChg>
        <pc:spChg chg="add del mod">
          <ac:chgData name="Spaans, Anton" userId="ce5f6ebc-4905-4566-80fc-2a555f634190" providerId="ADAL" clId="{31BF1081-CE99-9D43-82C8-E267AB9492F1}" dt="2019-03-27T21:58:00.723" v="18041" actId="20577"/>
          <ac:spMkLst>
            <pc:docMk/>
            <pc:sldMk cId="851108470" sldId="454"/>
            <ac:spMk id="3" creationId="{301D1297-7089-CB4D-A836-1EAAACBC2B3E}"/>
          </ac:spMkLst>
        </pc:spChg>
        <pc:spChg chg="add del mod">
          <ac:chgData name="Spaans, Anton" userId="ce5f6ebc-4905-4566-80fc-2a555f634190" providerId="ADAL" clId="{31BF1081-CE99-9D43-82C8-E267AB9492F1}" dt="2019-03-27T21:25:58.054" v="16753" actId="478"/>
          <ac:spMkLst>
            <pc:docMk/>
            <pc:sldMk cId="851108470" sldId="454"/>
            <ac:spMk id="5" creationId="{D64F8B97-B0FD-E440-A0AD-C86E68954FCA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6" creationId="{3772ECB7-A77F-0444-BAED-550C637601B7}"/>
          </ac:spMkLst>
        </pc:spChg>
        <pc:spChg chg="add mod">
          <ac:chgData name="Spaans, Anton" userId="ce5f6ebc-4905-4566-80fc-2a555f634190" providerId="ADAL" clId="{31BF1081-CE99-9D43-82C8-E267AB9492F1}" dt="2019-03-27T21:57:54.928" v="18037" actId="20577"/>
          <ac:spMkLst>
            <pc:docMk/>
            <pc:sldMk cId="851108470" sldId="454"/>
            <ac:spMk id="7" creationId="{A8CB27B5-09A5-6540-B7F1-347D6CC21F2C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8" creationId="{7EAACA80-8691-5544-B12B-74A0C8BB2ADF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9" creationId="{65211AA4-18B7-CF4F-8B09-D13FF8A26BBC}"/>
          </ac:spMkLst>
        </pc:spChg>
        <pc:spChg chg="add del mod">
          <ac:chgData name="Spaans, Anton" userId="ce5f6ebc-4905-4566-80fc-2a555f634190" providerId="ADAL" clId="{31BF1081-CE99-9D43-82C8-E267AB9492F1}" dt="2019-03-27T21:29:48.404" v="16798" actId="478"/>
          <ac:spMkLst>
            <pc:docMk/>
            <pc:sldMk cId="851108470" sldId="454"/>
            <ac:spMk id="10" creationId="{960D17F5-2DE0-7744-9EE6-64A215A3535B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11" creationId="{DE3A2E13-8F91-1847-80E4-8C358184A8AB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12" creationId="{097C73D5-901A-AF40-93D4-19CDB9107873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13" creationId="{141F50A2-5173-D14D-B0DD-0CDC40BA62D4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14" creationId="{3E5D1E63-7656-2041-B2F4-E189F604075C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15" creationId="{12270A24-600F-2040-8589-642D274DB1CE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16" creationId="{01E303FB-129A-CB4A-8BB1-4167FA0A96F0}"/>
          </ac:spMkLst>
        </pc:spChg>
        <pc:spChg chg="add mod">
          <ac:chgData name="Spaans, Anton" userId="ce5f6ebc-4905-4566-80fc-2a555f634190" providerId="ADAL" clId="{31BF1081-CE99-9D43-82C8-E267AB9492F1}" dt="2019-03-27T21:35:05.238" v="16848" actId="1076"/>
          <ac:spMkLst>
            <pc:docMk/>
            <pc:sldMk cId="851108470" sldId="454"/>
            <ac:spMk id="19" creationId="{21B58DE7-3710-0B41-B7F8-12500A339024}"/>
          </ac:spMkLst>
        </pc:spChg>
        <pc:spChg chg="mod">
          <ac:chgData name="Spaans, Anton" userId="ce5f6ebc-4905-4566-80fc-2a555f634190" providerId="ADAL" clId="{31BF1081-CE99-9D43-82C8-E267AB9492F1}" dt="2019-03-27T21:17:56.751" v="16322" actId="20577"/>
          <ac:spMkLst>
            <pc:docMk/>
            <pc:sldMk cId="851108470" sldId="454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7T22:07:56.010" v="18524" actId="20577"/>
          <ac:spMkLst>
            <pc:docMk/>
            <pc:sldMk cId="851108470" sldId="454"/>
            <ac:spMk id="191" creationId="{00000000-0000-0000-0000-000000000000}"/>
          </ac:spMkLst>
        </pc:spChg>
        <pc:picChg chg="add mod">
          <ac:chgData name="Spaans, Anton" userId="ce5f6ebc-4905-4566-80fc-2a555f634190" providerId="ADAL" clId="{31BF1081-CE99-9D43-82C8-E267AB9492F1}" dt="2019-03-27T21:35:05.238" v="16848" actId="1076"/>
          <ac:picMkLst>
            <pc:docMk/>
            <pc:sldMk cId="851108470" sldId="454"/>
            <ac:picMk id="24" creationId="{5FC8DB79-8D80-C94D-9243-67ADF99334BF}"/>
          </ac:picMkLst>
        </pc:picChg>
        <pc:picChg chg="add mod">
          <ac:chgData name="Spaans, Anton" userId="ce5f6ebc-4905-4566-80fc-2a555f634190" providerId="ADAL" clId="{31BF1081-CE99-9D43-82C8-E267AB9492F1}" dt="2019-03-27T21:35:05.238" v="16848" actId="1076"/>
          <ac:picMkLst>
            <pc:docMk/>
            <pc:sldMk cId="851108470" sldId="454"/>
            <ac:picMk id="25" creationId="{00CAFC44-8DA3-8B4F-B687-8997F410CE6A}"/>
          </ac:picMkLst>
        </pc:picChg>
        <pc:cxnChg chg="add mod">
          <ac:chgData name="Spaans, Anton" userId="ce5f6ebc-4905-4566-80fc-2a555f634190" providerId="ADAL" clId="{31BF1081-CE99-9D43-82C8-E267AB9492F1}" dt="2019-03-27T21:35:05.238" v="16848" actId="1076"/>
          <ac:cxnSpMkLst>
            <pc:docMk/>
            <pc:sldMk cId="851108470" sldId="454"/>
            <ac:cxnSpMk id="18" creationId="{4386286F-EBA2-894F-835A-1C23C1F67454}"/>
          </ac:cxnSpMkLst>
        </pc:cxnChg>
        <pc:cxnChg chg="add mod">
          <ac:chgData name="Spaans, Anton" userId="ce5f6ebc-4905-4566-80fc-2a555f634190" providerId="ADAL" clId="{31BF1081-CE99-9D43-82C8-E267AB9492F1}" dt="2019-03-27T21:35:05.238" v="16848" actId="1076"/>
          <ac:cxnSpMkLst>
            <pc:docMk/>
            <pc:sldMk cId="851108470" sldId="454"/>
            <ac:cxnSpMk id="21" creationId="{41F1FEE1-8A55-444C-8491-2BFFDC807162}"/>
          </ac:cxnSpMkLst>
        </pc:cxnChg>
      </pc:sldChg>
      <pc:sldChg chg="delSp modSp add modTransition modNotesTx">
        <pc:chgData name="Spaans, Anton" userId="ce5f6ebc-4905-4566-80fc-2a555f634190" providerId="ADAL" clId="{31BF1081-CE99-9D43-82C8-E267AB9492F1}" dt="2019-04-05T18:51:41.992" v="43652" actId="207"/>
        <pc:sldMkLst>
          <pc:docMk/>
          <pc:sldMk cId="2550651336" sldId="455"/>
        </pc:sldMkLst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2" creationId="{E2F2FDFC-9B5E-914D-8E7A-F0EDE3A3941F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3" creationId="{301D1297-7089-CB4D-A836-1EAAACBC2B3E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6" creationId="{3772ECB7-A77F-0444-BAED-550C637601B7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7" creationId="{A8CB27B5-09A5-6540-B7F1-347D6CC21F2C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8" creationId="{7EAACA80-8691-5544-B12B-74A0C8BB2ADF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9" creationId="{65211AA4-18B7-CF4F-8B09-D13FF8A26BBC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11" creationId="{DE3A2E13-8F91-1847-80E4-8C358184A8AB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12" creationId="{097C73D5-901A-AF40-93D4-19CDB9107873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13" creationId="{141F50A2-5173-D14D-B0DD-0CDC40BA62D4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14" creationId="{3E5D1E63-7656-2041-B2F4-E189F604075C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15" creationId="{12270A24-600F-2040-8589-642D274DB1CE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16" creationId="{01E303FB-129A-CB4A-8BB1-4167FA0A96F0}"/>
          </ac:spMkLst>
        </pc:spChg>
        <pc:spChg chg="del">
          <ac:chgData name="Spaans, Anton" userId="ce5f6ebc-4905-4566-80fc-2a555f634190" providerId="ADAL" clId="{31BF1081-CE99-9D43-82C8-E267AB9492F1}" dt="2019-03-27T21:38:02.248" v="17048" actId="478"/>
          <ac:spMkLst>
            <pc:docMk/>
            <pc:sldMk cId="2550651336" sldId="455"/>
            <ac:spMk id="19" creationId="{21B58DE7-3710-0B41-B7F8-12500A339024}"/>
          </ac:spMkLst>
        </pc:spChg>
        <pc:spChg chg="mod">
          <ac:chgData name="Spaans, Anton" userId="ce5f6ebc-4905-4566-80fc-2a555f634190" providerId="ADAL" clId="{31BF1081-CE99-9D43-82C8-E267AB9492F1}" dt="2019-03-27T21:36:58.908" v="16871" actId="20577"/>
          <ac:spMkLst>
            <pc:docMk/>
            <pc:sldMk cId="2550651336" sldId="455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18:51:41.992" v="43652" actId="207"/>
          <ac:spMkLst>
            <pc:docMk/>
            <pc:sldMk cId="2550651336" sldId="455"/>
            <ac:spMk id="191" creationId="{00000000-0000-0000-0000-000000000000}"/>
          </ac:spMkLst>
        </pc:spChg>
        <pc:picChg chg="del">
          <ac:chgData name="Spaans, Anton" userId="ce5f6ebc-4905-4566-80fc-2a555f634190" providerId="ADAL" clId="{31BF1081-CE99-9D43-82C8-E267AB9492F1}" dt="2019-03-27T21:38:02.248" v="17048" actId="478"/>
          <ac:picMkLst>
            <pc:docMk/>
            <pc:sldMk cId="2550651336" sldId="455"/>
            <ac:picMk id="24" creationId="{5FC8DB79-8D80-C94D-9243-67ADF99334BF}"/>
          </ac:picMkLst>
        </pc:picChg>
        <pc:picChg chg="del">
          <ac:chgData name="Spaans, Anton" userId="ce5f6ebc-4905-4566-80fc-2a555f634190" providerId="ADAL" clId="{31BF1081-CE99-9D43-82C8-E267AB9492F1}" dt="2019-03-27T21:38:02.248" v="17048" actId="478"/>
          <ac:picMkLst>
            <pc:docMk/>
            <pc:sldMk cId="2550651336" sldId="455"/>
            <ac:picMk id="25" creationId="{00CAFC44-8DA3-8B4F-B687-8997F410CE6A}"/>
          </ac:picMkLst>
        </pc:picChg>
        <pc:cxnChg chg="del mod">
          <ac:chgData name="Spaans, Anton" userId="ce5f6ebc-4905-4566-80fc-2a555f634190" providerId="ADAL" clId="{31BF1081-CE99-9D43-82C8-E267AB9492F1}" dt="2019-03-27T21:38:02.248" v="17048" actId="478"/>
          <ac:cxnSpMkLst>
            <pc:docMk/>
            <pc:sldMk cId="2550651336" sldId="455"/>
            <ac:cxnSpMk id="18" creationId="{4386286F-EBA2-894F-835A-1C23C1F67454}"/>
          </ac:cxnSpMkLst>
        </pc:cxnChg>
        <pc:cxnChg chg="del mod">
          <ac:chgData name="Spaans, Anton" userId="ce5f6ebc-4905-4566-80fc-2a555f634190" providerId="ADAL" clId="{31BF1081-CE99-9D43-82C8-E267AB9492F1}" dt="2019-03-27T21:38:02.248" v="17048" actId="478"/>
          <ac:cxnSpMkLst>
            <pc:docMk/>
            <pc:sldMk cId="2550651336" sldId="455"/>
            <ac:cxnSpMk id="21" creationId="{41F1FEE1-8A55-444C-8491-2BFFDC807162}"/>
          </ac:cxnSpMkLst>
        </pc:cxnChg>
      </pc:sldChg>
      <pc:sldChg chg="modSp add ord modTransition modNotesTx">
        <pc:chgData name="Spaans, Anton" userId="ce5f6ebc-4905-4566-80fc-2a555f634190" providerId="ADAL" clId="{31BF1081-CE99-9D43-82C8-E267AB9492F1}" dt="2019-04-05T18:51:07.701" v="43646"/>
        <pc:sldMkLst>
          <pc:docMk/>
          <pc:sldMk cId="960294908" sldId="456"/>
        </pc:sldMkLst>
        <pc:spChg chg="mod">
          <ac:chgData name="Spaans, Anton" userId="ce5f6ebc-4905-4566-80fc-2a555f634190" providerId="ADAL" clId="{31BF1081-CE99-9D43-82C8-E267AB9492F1}" dt="2019-03-27T21:51:43.475" v="17873" actId="20577"/>
          <ac:spMkLst>
            <pc:docMk/>
            <pc:sldMk cId="960294908" sldId="456"/>
            <ac:spMk id="191" creationId="{00000000-0000-0000-0000-000000000000}"/>
          </ac:spMkLst>
        </pc:spChg>
      </pc:sldChg>
      <pc:sldChg chg="modSp add ord modTransition modNotesTx">
        <pc:chgData name="Spaans, Anton" userId="ce5f6ebc-4905-4566-80fc-2a555f634190" providerId="ADAL" clId="{31BF1081-CE99-9D43-82C8-E267AB9492F1}" dt="2019-04-05T18:51:32.273" v="43650" actId="207"/>
        <pc:sldMkLst>
          <pc:docMk/>
          <pc:sldMk cId="2001035729" sldId="457"/>
        </pc:sldMkLst>
        <pc:spChg chg="mod">
          <ac:chgData name="Spaans, Anton" userId="ce5f6ebc-4905-4566-80fc-2a555f634190" providerId="ADAL" clId="{31BF1081-CE99-9D43-82C8-E267AB9492F1}" dt="2019-04-05T18:51:32.273" v="43650" actId="207"/>
          <ac:spMkLst>
            <pc:docMk/>
            <pc:sldMk cId="2001035729" sldId="457"/>
            <ac:spMk id="191" creationId="{00000000-0000-0000-0000-000000000000}"/>
          </ac:spMkLst>
        </pc:spChg>
      </pc:sldChg>
      <pc:sldChg chg="modSp add ord modTransition modNotesTx">
        <pc:chgData name="Spaans, Anton" userId="ce5f6ebc-4905-4566-80fc-2a555f634190" providerId="ADAL" clId="{31BF1081-CE99-9D43-82C8-E267AB9492F1}" dt="2019-04-05T18:51:37.617" v="43651" actId="207"/>
        <pc:sldMkLst>
          <pc:docMk/>
          <pc:sldMk cId="694234563" sldId="458"/>
        </pc:sldMkLst>
        <pc:spChg chg="mod">
          <ac:chgData name="Spaans, Anton" userId="ce5f6ebc-4905-4566-80fc-2a555f634190" providerId="ADAL" clId="{31BF1081-CE99-9D43-82C8-E267AB9492F1}" dt="2019-04-05T18:51:37.617" v="43651" actId="207"/>
          <ac:spMkLst>
            <pc:docMk/>
            <pc:sldMk cId="694234563" sldId="458"/>
            <ac:spMk id="191" creationId="{00000000-0000-0000-0000-000000000000}"/>
          </ac:spMkLst>
        </pc:spChg>
      </pc:sldChg>
      <pc:sldChg chg="modSp add modTransition modNotesTx">
        <pc:chgData name="Spaans, Anton" userId="ce5f6ebc-4905-4566-80fc-2a555f634190" providerId="ADAL" clId="{31BF1081-CE99-9D43-82C8-E267AB9492F1}" dt="2019-04-02T22:01:31.363" v="37917" actId="20577"/>
        <pc:sldMkLst>
          <pc:docMk/>
          <pc:sldMk cId="3342362809" sldId="459"/>
        </pc:sldMkLst>
        <pc:spChg chg="mod">
          <ac:chgData name="Spaans, Anton" userId="ce5f6ebc-4905-4566-80fc-2a555f634190" providerId="ADAL" clId="{31BF1081-CE99-9D43-82C8-E267AB9492F1}" dt="2019-03-27T22:08:13.038" v="18530" actId="20577"/>
          <ac:spMkLst>
            <pc:docMk/>
            <pc:sldMk cId="3342362809" sldId="459"/>
            <ac:spMk id="191" creationId="{00000000-0000-0000-0000-000000000000}"/>
          </ac:spMkLst>
        </pc:spChg>
      </pc:sldChg>
      <pc:sldChg chg="add del">
        <pc:chgData name="Spaans, Anton" userId="ce5f6ebc-4905-4566-80fc-2a555f634190" providerId="ADAL" clId="{31BF1081-CE99-9D43-82C8-E267AB9492F1}" dt="2019-03-30T22:16:39.362" v="26074" actId="2696"/>
        <pc:sldMkLst>
          <pc:docMk/>
          <pc:sldMk cId="1600341761" sldId="460"/>
        </pc:sldMkLst>
      </pc:sldChg>
      <pc:sldChg chg="add del">
        <pc:chgData name="Spaans, Anton" userId="ce5f6ebc-4905-4566-80fc-2a555f634190" providerId="ADAL" clId="{31BF1081-CE99-9D43-82C8-E267AB9492F1}" dt="2019-03-30T22:16:39.395" v="26075" actId="2696"/>
        <pc:sldMkLst>
          <pc:docMk/>
          <pc:sldMk cId="269305466" sldId="461"/>
        </pc:sldMkLst>
      </pc:sldChg>
      <pc:sldChg chg="addSp delSp modSp add modNotesTx">
        <pc:chgData name="Spaans, Anton" userId="ce5f6ebc-4905-4566-80fc-2a555f634190" providerId="ADAL" clId="{31BF1081-CE99-9D43-82C8-E267AB9492F1}" dt="2019-04-04T04:06:20.808" v="42124" actId="20577"/>
        <pc:sldMkLst>
          <pc:docMk/>
          <pc:sldMk cId="1980013621" sldId="462"/>
        </pc:sldMkLst>
        <pc:spChg chg="add del mod">
          <ac:chgData name="Spaans, Anton" userId="ce5f6ebc-4905-4566-80fc-2a555f634190" providerId="ADAL" clId="{31BF1081-CE99-9D43-82C8-E267AB9492F1}" dt="2019-03-28T13:47:14.768" v="18581" actId="1076"/>
          <ac:spMkLst>
            <pc:docMk/>
            <pc:sldMk cId="1980013621" sldId="462"/>
            <ac:spMk id="5" creationId="{5D664038-B79E-3347-8A76-DBE66C33D986}"/>
          </ac:spMkLst>
        </pc:spChg>
        <pc:spChg chg="add del mod">
          <ac:chgData name="Spaans, Anton" userId="ce5f6ebc-4905-4566-80fc-2a555f634190" providerId="ADAL" clId="{31BF1081-CE99-9D43-82C8-E267AB9492F1}" dt="2019-03-28T20:46:57.187" v="19248" actId="2711"/>
          <ac:spMkLst>
            <pc:docMk/>
            <pc:sldMk cId="1980013621" sldId="462"/>
            <ac:spMk id="6" creationId="{102B8AD1-AC45-BD4E-B7F7-FA3F85687D79}"/>
          </ac:spMkLst>
        </pc:spChg>
        <pc:spChg chg="add del mod">
          <ac:chgData name="Spaans, Anton" userId="ce5f6ebc-4905-4566-80fc-2a555f634190" providerId="ADAL" clId="{31BF1081-CE99-9D43-82C8-E267AB9492F1}" dt="2019-03-28T20:47:01.780" v="19249" actId="2711"/>
          <ac:spMkLst>
            <pc:docMk/>
            <pc:sldMk cId="1980013621" sldId="462"/>
            <ac:spMk id="7" creationId="{10E383F8-F5B7-7F47-AF22-0979BC816E5E}"/>
          </ac:spMkLst>
        </pc:spChg>
        <pc:spChg chg="add del mod">
          <ac:chgData name="Spaans, Anton" userId="ce5f6ebc-4905-4566-80fc-2a555f634190" providerId="ADAL" clId="{31BF1081-CE99-9D43-82C8-E267AB9492F1}" dt="2019-03-28T13:47:14.768" v="18581" actId="1076"/>
          <ac:spMkLst>
            <pc:docMk/>
            <pc:sldMk cId="1980013621" sldId="462"/>
            <ac:spMk id="8" creationId="{8A21255C-00ED-1148-AAF7-AC9240FF4718}"/>
          </ac:spMkLst>
        </pc:spChg>
        <pc:spChg chg="add del mod">
          <ac:chgData name="Spaans, Anton" userId="ce5f6ebc-4905-4566-80fc-2a555f634190" providerId="ADAL" clId="{31BF1081-CE99-9D43-82C8-E267AB9492F1}" dt="2019-03-28T13:52:19.711" v="18634" actId="255"/>
          <ac:spMkLst>
            <pc:docMk/>
            <pc:sldMk cId="1980013621" sldId="462"/>
            <ac:spMk id="9" creationId="{710AAC5F-90C6-B845-AB59-41BDA1B52C1B}"/>
          </ac:spMkLst>
        </pc:spChg>
        <pc:spChg chg="add del mod">
          <ac:chgData name="Spaans, Anton" userId="ce5f6ebc-4905-4566-80fc-2a555f634190" providerId="ADAL" clId="{31BF1081-CE99-9D43-82C8-E267AB9492F1}" dt="2019-03-28T13:52:24.047" v="18635" actId="255"/>
          <ac:spMkLst>
            <pc:docMk/>
            <pc:sldMk cId="1980013621" sldId="462"/>
            <ac:spMk id="10" creationId="{026C3D97-161E-A540-B17E-81C491EA1B26}"/>
          </ac:spMkLst>
        </pc:spChg>
        <pc:spChg chg="add del mod">
          <ac:chgData name="Spaans, Anton" userId="ce5f6ebc-4905-4566-80fc-2a555f634190" providerId="ADAL" clId="{31BF1081-CE99-9D43-82C8-E267AB9492F1}" dt="2019-03-28T13:52:28.488" v="18636" actId="255"/>
          <ac:spMkLst>
            <pc:docMk/>
            <pc:sldMk cId="1980013621" sldId="462"/>
            <ac:spMk id="11" creationId="{CF40D2E5-91C6-8941-B713-8F5B55BF0E05}"/>
          </ac:spMkLst>
        </pc:spChg>
        <pc:spChg chg="add del mod">
          <ac:chgData name="Spaans, Anton" userId="ce5f6ebc-4905-4566-80fc-2a555f634190" providerId="ADAL" clId="{31BF1081-CE99-9D43-82C8-E267AB9492F1}" dt="2019-03-28T13:52:33.471" v="18637" actId="255"/>
          <ac:spMkLst>
            <pc:docMk/>
            <pc:sldMk cId="1980013621" sldId="462"/>
            <ac:spMk id="12" creationId="{840F369A-9D9B-414B-B62E-2D522B85EACA}"/>
          </ac:spMkLst>
        </pc:spChg>
        <pc:spChg chg="add del mod">
          <ac:chgData name="Spaans, Anton" userId="ce5f6ebc-4905-4566-80fc-2a555f634190" providerId="ADAL" clId="{31BF1081-CE99-9D43-82C8-E267AB9492F1}" dt="2019-03-28T13:47:14.768" v="18581" actId="1076"/>
          <ac:spMkLst>
            <pc:docMk/>
            <pc:sldMk cId="1980013621" sldId="462"/>
            <ac:spMk id="13" creationId="{8259FA9B-8669-C944-97F4-84283AB4E6CA}"/>
          </ac:spMkLst>
        </pc:spChg>
        <pc:spChg chg="add del mod">
          <ac:chgData name="Spaans, Anton" userId="ce5f6ebc-4905-4566-80fc-2a555f634190" providerId="ADAL" clId="{31BF1081-CE99-9D43-82C8-E267AB9492F1}" dt="2019-03-28T13:47:14.768" v="18581" actId="1076"/>
          <ac:spMkLst>
            <pc:docMk/>
            <pc:sldMk cId="1980013621" sldId="462"/>
            <ac:spMk id="14" creationId="{700AB0A7-D07B-3942-99CC-401C6C07D097}"/>
          </ac:spMkLst>
        </pc:spChg>
        <pc:spChg chg="add del mod">
          <ac:chgData name="Spaans, Anton" userId="ce5f6ebc-4905-4566-80fc-2a555f634190" providerId="ADAL" clId="{31BF1081-CE99-9D43-82C8-E267AB9492F1}" dt="2019-03-28T20:46:51.882" v="19247" actId="2711"/>
          <ac:spMkLst>
            <pc:docMk/>
            <pc:sldMk cId="1980013621" sldId="462"/>
            <ac:spMk id="15" creationId="{FF7164D5-2582-0B4D-AD09-F5FF5C32DDFD}"/>
          </ac:spMkLst>
        </pc:spChg>
        <pc:spChg chg="add del mod">
          <ac:chgData name="Spaans, Anton" userId="ce5f6ebc-4905-4566-80fc-2a555f634190" providerId="ADAL" clId="{31BF1081-CE99-9D43-82C8-E267AB9492F1}" dt="2019-03-28T20:46:38.683" v="19244" actId="2711"/>
          <ac:spMkLst>
            <pc:docMk/>
            <pc:sldMk cId="1980013621" sldId="462"/>
            <ac:spMk id="16" creationId="{8D304C03-24ED-6F4C-A112-B4A5BA26804F}"/>
          </ac:spMkLst>
        </pc:spChg>
        <pc:spChg chg="add del mod">
          <ac:chgData name="Spaans, Anton" userId="ce5f6ebc-4905-4566-80fc-2a555f634190" providerId="ADAL" clId="{31BF1081-CE99-9D43-82C8-E267AB9492F1}" dt="2019-03-28T20:46:47.876" v="19246" actId="2711"/>
          <ac:spMkLst>
            <pc:docMk/>
            <pc:sldMk cId="1980013621" sldId="462"/>
            <ac:spMk id="17" creationId="{91EB486C-4501-284F-8456-6D628C144173}"/>
          </ac:spMkLst>
        </pc:spChg>
        <pc:spChg chg="add del mod">
          <ac:chgData name="Spaans, Anton" userId="ce5f6ebc-4905-4566-80fc-2a555f634190" providerId="ADAL" clId="{31BF1081-CE99-9D43-82C8-E267AB9492F1}" dt="2019-03-28T13:47:51.022" v="18589"/>
          <ac:spMkLst>
            <pc:docMk/>
            <pc:sldMk cId="1980013621" sldId="462"/>
            <ac:spMk id="31" creationId="{45529083-B944-5F49-B1AA-371A2BB1D21C}"/>
          </ac:spMkLst>
        </pc:spChg>
        <pc:spChg chg="add mod">
          <ac:chgData name="Spaans, Anton" userId="ce5f6ebc-4905-4566-80fc-2a555f634190" providerId="ADAL" clId="{31BF1081-CE99-9D43-82C8-E267AB9492F1}" dt="2019-03-28T20:46:43.258" v="19245" actId="2711"/>
          <ac:spMkLst>
            <pc:docMk/>
            <pc:sldMk cId="1980013621" sldId="462"/>
            <ac:spMk id="32" creationId="{2B6D8DBB-EDD0-2A4C-92DE-8CFF94AAA016}"/>
          </ac:spMkLst>
        </pc:spChg>
        <pc:spChg chg="add mod">
          <ac:chgData name="Spaans, Anton" userId="ce5f6ebc-4905-4566-80fc-2a555f634190" providerId="ADAL" clId="{31BF1081-CE99-9D43-82C8-E267AB9492F1}" dt="2019-03-28T13:48:20.396" v="18593" actId="571"/>
          <ac:spMkLst>
            <pc:docMk/>
            <pc:sldMk cId="1980013621" sldId="462"/>
            <ac:spMk id="33" creationId="{8EB150E4-9A95-5445-A971-25F1C813AF64}"/>
          </ac:spMkLst>
        </pc:spChg>
        <pc:spChg chg="add mod">
          <ac:chgData name="Spaans, Anton" userId="ce5f6ebc-4905-4566-80fc-2a555f634190" providerId="ADAL" clId="{31BF1081-CE99-9D43-82C8-E267AB9492F1}" dt="2019-03-28T13:48:20.396" v="18593" actId="571"/>
          <ac:spMkLst>
            <pc:docMk/>
            <pc:sldMk cId="1980013621" sldId="462"/>
            <ac:spMk id="34" creationId="{108A3C71-AB05-1944-AF63-1DE04F19436F}"/>
          </ac:spMkLst>
        </pc:spChg>
        <pc:spChg chg="add mod">
          <ac:chgData name="Spaans, Anton" userId="ce5f6ebc-4905-4566-80fc-2a555f634190" providerId="ADAL" clId="{31BF1081-CE99-9D43-82C8-E267AB9492F1}" dt="2019-03-28T13:53:18.761" v="18655" actId="688"/>
          <ac:spMkLst>
            <pc:docMk/>
            <pc:sldMk cId="1980013621" sldId="462"/>
            <ac:spMk id="44" creationId="{1971B459-778A-0841-8175-4B63023601C7}"/>
          </ac:spMkLst>
        </pc:spChg>
        <pc:spChg chg="add del mod">
          <ac:chgData name="Spaans, Anton" userId="ce5f6ebc-4905-4566-80fc-2a555f634190" providerId="ADAL" clId="{31BF1081-CE99-9D43-82C8-E267AB9492F1}" dt="2019-03-28T13:51:54.322" v="18628"/>
          <ac:spMkLst>
            <pc:docMk/>
            <pc:sldMk cId="1980013621" sldId="462"/>
            <ac:spMk id="47" creationId="{E7E0A125-8242-324F-B375-946AD4197423}"/>
          </ac:spMkLst>
        </pc:spChg>
        <pc:spChg chg="add del mod">
          <ac:chgData name="Spaans, Anton" userId="ce5f6ebc-4905-4566-80fc-2a555f634190" providerId="ADAL" clId="{31BF1081-CE99-9D43-82C8-E267AB9492F1}" dt="2019-03-28T13:52:01.925" v="18630"/>
          <ac:spMkLst>
            <pc:docMk/>
            <pc:sldMk cId="1980013621" sldId="462"/>
            <ac:spMk id="48" creationId="{8172215C-94C5-A74E-8A23-BE28A61E2F44}"/>
          </ac:spMkLst>
        </pc:spChg>
        <pc:spChg chg="add mod">
          <ac:chgData name="Spaans, Anton" userId="ce5f6ebc-4905-4566-80fc-2a555f634190" providerId="ADAL" clId="{31BF1081-CE99-9D43-82C8-E267AB9492F1}" dt="2019-03-28T13:56:37.848" v="18813" actId="688"/>
          <ac:spMkLst>
            <pc:docMk/>
            <pc:sldMk cId="1980013621" sldId="462"/>
            <ac:spMk id="49" creationId="{897DB215-2086-EC4D-B835-97F6BC929256}"/>
          </ac:spMkLst>
        </pc:spChg>
        <pc:spChg chg="add mod">
          <ac:chgData name="Spaans, Anton" userId="ce5f6ebc-4905-4566-80fc-2a555f634190" providerId="ADAL" clId="{31BF1081-CE99-9D43-82C8-E267AB9492F1}" dt="2019-03-28T19:11:29.877" v="18931" actId="1076"/>
          <ac:spMkLst>
            <pc:docMk/>
            <pc:sldMk cId="1980013621" sldId="462"/>
            <ac:spMk id="50" creationId="{FB319FD7-2F3E-2E4E-80B1-662FCCBB49BB}"/>
          </ac:spMkLst>
        </pc:spChg>
        <pc:spChg chg="mod">
          <ac:chgData name="Spaans, Anton" userId="ce5f6ebc-4905-4566-80fc-2a555f634190" providerId="ADAL" clId="{31BF1081-CE99-9D43-82C8-E267AB9492F1}" dt="2019-03-28T19:10:44.118" v="18917" actId="20577"/>
          <ac:spMkLst>
            <pc:docMk/>
            <pc:sldMk cId="1980013621" sldId="462"/>
            <ac:spMk id="190" creationId="{00000000-0000-0000-0000-000000000000}"/>
          </ac:spMkLst>
        </pc:spChg>
        <pc:spChg chg="add del mod">
          <ac:chgData name="Spaans, Anton" userId="ce5f6ebc-4905-4566-80fc-2a555f634190" providerId="ADAL" clId="{31BF1081-CE99-9D43-82C8-E267AB9492F1}" dt="2019-03-28T20:36:11.571" v="19055" actId="20577"/>
          <ac:spMkLst>
            <pc:docMk/>
            <pc:sldMk cId="1980013621" sldId="462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3-28T13:46:22.722" v="18575" actId="164"/>
          <ac:grpSpMkLst>
            <pc:docMk/>
            <pc:sldMk cId="1980013621" sldId="462"/>
            <ac:grpSpMk id="2" creationId="{108272CA-7D69-EF44-92B8-2CED15134ECA}"/>
          </ac:grpSpMkLst>
        </pc:grpChg>
        <pc:picChg chg="add del">
          <ac:chgData name="Spaans, Anton" userId="ce5f6ebc-4905-4566-80fc-2a555f634190" providerId="ADAL" clId="{31BF1081-CE99-9D43-82C8-E267AB9492F1}" dt="2019-03-28T13:48:36.360" v="18597" actId="478"/>
          <ac:picMkLst>
            <pc:docMk/>
            <pc:sldMk cId="1980013621" sldId="462"/>
            <ac:picMk id="20" creationId="{626627DE-D0C7-FE44-A444-2C779F419685}"/>
          </ac:picMkLst>
        </pc:picChg>
        <pc:picChg chg="add del mod">
          <ac:chgData name="Spaans, Anton" userId="ce5f6ebc-4905-4566-80fc-2a555f634190" providerId="ADAL" clId="{31BF1081-CE99-9D43-82C8-E267AB9492F1}" dt="2019-03-28T13:48:34.047" v="18596" actId="478"/>
          <ac:picMkLst>
            <pc:docMk/>
            <pc:sldMk cId="1980013621" sldId="462"/>
            <ac:picMk id="21" creationId="{1E656565-C8ED-274A-B3FA-66522CC6E2A8}"/>
          </ac:picMkLst>
        </pc:picChg>
        <pc:cxnChg chg="add del mod">
          <ac:chgData name="Spaans, Anton" userId="ce5f6ebc-4905-4566-80fc-2a555f634190" providerId="ADAL" clId="{31BF1081-CE99-9D43-82C8-E267AB9492F1}" dt="2019-03-28T13:47:18.591" v="18582" actId="478"/>
          <ac:cxnSpMkLst>
            <pc:docMk/>
            <pc:sldMk cId="1980013621" sldId="462"/>
            <ac:cxnSpMk id="18" creationId="{877DE8AD-4103-FE49-8EF7-A99A7B936001}"/>
          </ac:cxnSpMkLst>
        </pc:cxnChg>
        <pc:cxnChg chg="add del mod">
          <ac:chgData name="Spaans, Anton" userId="ce5f6ebc-4905-4566-80fc-2a555f634190" providerId="ADAL" clId="{31BF1081-CE99-9D43-82C8-E267AB9492F1}" dt="2019-03-28T13:47:33.985" v="18585" actId="478"/>
          <ac:cxnSpMkLst>
            <pc:docMk/>
            <pc:sldMk cId="1980013621" sldId="462"/>
            <ac:cxnSpMk id="19" creationId="{0B20A641-2F08-7641-BF7B-FD33288A1B7F}"/>
          </ac:cxnSpMkLst>
        </pc:cxnChg>
        <pc:cxnChg chg="add mod">
          <ac:chgData name="Spaans, Anton" userId="ce5f6ebc-4905-4566-80fc-2a555f634190" providerId="ADAL" clId="{31BF1081-CE99-9D43-82C8-E267AB9492F1}" dt="2019-03-28T19:11:15.931" v="18922" actId="14100"/>
          <ac:cxnSpMkLst>
            <pc:docMk/>
            <pc:sldMk cId="1980013621" sldId="462"/>
            <ac:cxnSpMk id="30" creationId="{AA1B22CA-1983-5642-808D-5167B2C94DD0}"/>
          </ac:cxnSpMkLst>
        </pc:cxnChg>
        <pc:cxnChg chg="add mod">
          <ac:chgData name="Spaans, Anton" userId="ce5f6ebc-4905-4566-80fc-2a555f634190" providerId="ADAL" clId="{31BF1081-CE99-9D43-82C8-E267AB9492F1}" dt="2019-03-28T13:50:31.908" v="18618" actId="14100"/>
          <ac:cxnSpMkLst>
            <pc:docMk/>
            <pc:sldMk cId="1980013621" sldId="462"/>
            <ac:cxnSpMk id="38" creationId="{8829C722-0762-E542-A400-9AA364344847}"/>
          </ac:cxnSpMkLst>
        </pc:cxnChg>
        <pc:cxnChg chg="add mod">
          <ac:chgData name="Spaans, Anton" userId="ce5f6ebc-4905-4566-80fc-2a555f634190" providerId="ADAL" clId="{31BF1081-CE99-9D43-82C8-E267AB9492F1}" dt="2019-03-28T13:50:35.851" v="18619" actId="14100"/>
          <ac:cxnSpMkLst>
            <pc:docMk/>
            <pc:sldMk cId="1980013621" sldId="462"/>
            <ac:cxnSpMk id="42" creationId="{58242800-1968-8C4C-807C-76FBF1B9889B}"/>
          </ac:cxnSpMkLst>
        </pc:cxnChg>
      </pc:sldChg>
      <pc:sldChg chg="addSp delSp modSp add modNotesTx">
        <pc:chgData name="Spaans, Anton" userId="ce5f6ebc-4905-4566-80fc-2a555f634190" providerId="ADAL" clId="{31BF1081-CE99-9D43-82C8-E267AB9492F1}" dt="2019-04-04T04:06:32.085" v="42125" actId="20577"/>
        <pc:sldMkLst>
          <pc:docMk/>
          <pc:sldMk cId="2666335378" sldId="463"/>
        </pc:sldMkLst>
        <pc:spChg chg="mod">
          <ac:chgData name="Spaans, Anton" userId="ce5f6ebc-4905-4566-80fc-2a555f634190" providerId="ADAL" clId="{31BF1081-CE99-9D43-82C8-E267AB9492F1}" dt="2019-03-28T20:47:26.165" v="19250" actId="2711"/>
          <ac:spMkLst>
            <pc:docMk/>
            <pc:sldMk cId="2666335378" sldId="463"/>
            <ac:spMk id="6" creationId="{102B8AD1-AC45-BD4E-B7F7-FA3F85687D79}"/>
          </ac:spMkLst>
        </pc:spChg>
        <pc:spChg chg="mod">
          <ac:chgData name="Spaans, Anton" userId="ce5f6ebc-4905-4566-80fc-2a555f634190" providerId="ADAL" clId="{31BF1081-CE99-9D43-82C8-E267AB9492F1}" dt="2019-03-28T20:47:26.165" v="19250" actId="2711"/>
          <ac:spMkLst>
            <pc:docMk/>
            <pc:sldMk cId="2666335378" sldId="463"/>
            <ac:spMk id="7" creationId="{10E383F8-F5B7-7F47-AF22-0979BC816E5E}"/>
          </ac:spMkLst>
        </pc:spChg>
        <pc:spChg chg="mod">
          <ac:chgData name="Spaans, Anton" userId="ce5f6ebc-4905-4566-80fc-2a555f634190" providerId="ADAL" clId="{31BF1081-CE99-9D43-82C8-E267AB9492F1}" dt="2019-03-28T20:47:26.165" v="19250" actId="2711"/>
          <ac:spMkLst>
            <pc:docMk/>
            <pc:sldMk cId="2666335378" sldId="463"/>
            <ac:spMk id="15" creationId="{FF7164D5-2582-0B4D-AD09-F5FF5C32DDFD}"/>
          </ac:spMkLst>
        </pc:spChg>
        <pc:spChg chg="mod">
          <ac:chgData name="Spaans, Anton" userId="ce5f6ebc-4905-4566-80fc-2a555f634190" providerId="ADAL" clId="{31BF1081-CE99-9D43-82C8-E267AB9492F1}" dt="2019-03-28T20:47:26.165" v="19250" actId="2711"/>
          <ac:spMkLst>
            <pc:docMk/>
            <pc:sldMk cId="2666335378" sldId="463"/>
            <ac:spMk id="16" creationId="{8D304C03-24ED-6F4C-A112-B4A5BA26804F}"/>
          </ac:spMkLst>
        </pc:spChg>
        <pc:spChg chg="del">
          <ac:chgData name="Spaans, Anton" userId="ce5f6ebc-4905-4566-80fc-2a555f634190" providerId="ADAL" clId="{31BF1081-CE99-9D43-82C8-E267AB9492F1}" dt="2019-03-28T13:57:41.440" v="18829" actId="478"/>
          <ac:spMkLst>
            <pc:docMk/>
            <pc:sldMk cId="2666335378" sldId="463"/>
            <ac:spMk id="17" creationId="{91EB486C-4501-284F-8456-6D628C144173}"/>
          </ac:spMkLst>
        </pc:spChg>
        <pc:spChg chg="add mod">
          <ac:chgData name="Spaans, Anton" userId="ce5f6ebc-4905-4566-80fc-2a555f634190" providerId="ADAL" clId="{31BF1081-CE99-9D43-82C8-E267AB9492F1}" dt="2019-03-28T20:47:26.165" v="19250" actId="2711"/>
          <ac:spMkLst>
            <pc:docMk/>
            <pc:sldMk cId="2666335378" sldId="463"/>
            <ac:spMk id="24" creationId="{7EB78318-77F9-EC40-95A4-292013768070}"/>
          </ac:spMkLst>
        </pc:spChg>
        <pc:spChg chg="add mod">
          <ac:chgData name="Spaans, Anton" userId="ce5f6ebc-4905-4566-80fc-2a555f634190" providerId="ADAL" clId="{31BF1081-CE99-9D43-82C8-E267AB9492F1}" dt="2019-03-28T19:10:30.806" v="18915" actId="1076"/>
          <ac:spMkLst>
            <pc:docMk/>
            <pc:sldMk cId="2666335378" sldId="463"/>
            <ac:spMk id="29" creationId="{1395D562-0B01-CC45-9615-03A1B252BA71}"/>
          </ac:spMkLst>
        </pc:spChg>
        <pc:spChg chg="mod">
          <ac:chgData name="Spaans, Anton" userId="ce5f6ebc-4905-4566-80fc-2a555f634190" providerId="ADAL" clId="{31BF1081-CE99-9D43-82C8-E267AB9492F1}" dt="2019-03-28T20:47:26.165" v="19250" actId="2711"/>
          <ac:spMkLst>
            <pc:docMk/>
            <pc:sldMk cId="2666335378" sldId="463"/>
            <ac:spMk id="32" creationId="{2B6D8DBB-EDD0-2A4C-92DE-8CFF94AAA016}"/>
          </ac:spMkLst>
        </pc:spChg>
        <pc:spChg chg="mod">
          <ac:chgData name="Spaans, Anton" userId="ce5f6ebc-4905-4566-80fc-2a555f634190" providerId="ADAL" clId="{31BF1081-CE99-9D43-82C8-E267AB9492F1}" dt="2019-03-28T13:56:08.637" v="18745" actId="1076"/>
          <ac:spMkLst>
            <pc:docMk/>
            <pc:sldMk cId="2666335378" sldId="463"/>
            <ac:spMk id="44" creationId="{1971B459-778A-0841-8175-4B63023601C7}"/>
          </ac:spMkLst>
        </pc:spChg>
        <pc:spChg chg="mod">
          <ac:chgData name="Spaans, Anton" userId="ce5f6ebc-4905-4566-80fc-2a555f634190" providerId="ADAL" clId="{31BF1081-CE99-9D43-82C8-E267AB9492F1}" dt="2019-03-28T13:56:21.847" v="18761" actId="1076"/>
          <ac:spMkLst>
            <pc:docMk/>
            <pc:sldMk cId="2666335378" sldId="463"/>
            <ac:spMk id="49" creationId="{897DB215-2086-EC4D-B835-97F6BC929256}"/>
          </ac:spMkLst>
        </pc:spChg>
        <pc:spChg chg="mod">
          <ac:chgData name="Spaans, Anton" userId="ce5f6ebc-4905-4566-80fc-2a555f634190" providerId="ADAL" clId="{31BF1081-CE99-9D43-82C8-E267AB9492F1}" dt="2019-03-28T19:10:48.141" v="18919" actId="20577"/>
          <ac:spMkLst>
            <pc:docMk/>
            <pc:sldMk cId="2666335378" sldId="463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8T20:35:57.346" v="19045" actId="20577"/>
          <ac:spMkLst>
            <pc:docMk/>
            <pc:sldMk cId="2666335378" sldId="463"/>
            <ac:spMk id="191" creationId="{00000000-0000-0000-0000-000000000000}"/>
          </ac:spMkLst>
        </pc:spChg>
        <pc:cxnChg chg="add mod">
          <ac:chgData name="Spaans, Anton" userId="ce5f6ebc-4905-4566-80fc-2a555f634190" providerId="ADAL" clId="{31BF1081-CE99-9D43-82C8-E267AB9492F1}" dt="2019-03-28T13:55:27.185" v="18718" actId="14100"/>
          <ac:cxnSpMkLst>
            <pc:docMk/>
            <pc:sldMk cId="2666335378" sldId="463"/>
            <ac:cxnSpMk id="26" creationId="{927B7C09-9ACB-BF43-9145-800E0A699132}"/>
          </ac:cxnSpMkLst>
        </pc:cxnChg>
        <pc:cxnChg chg="mod">
          <ac:chgData name="Spaans, Anton" userId="ce5f6ebc-4905-4566-80fc-2a555f634190" providerId="ADAL" clId="{31BF1081-CE99-9D43-82C8-E267AB9492F1}" dt="2019-03-28T13:55:12.696" v="18714" actId="14100"/>
          <ac:cxnSpMkLst>
            <pc:docMk/>
            <pc:sldMk cId="2666335378" sldId="463"/>
            <ac:cxnSpMk id="30" creationId="{AA1B22CA-1983-5642-808D-5167B2C94DD0}"/>
          </ac:cxnSpMkLst>
        </pc:cxnChg>
        <pc:cxnChg chg="mod">
          <ac:chgData name="Spaans, Anton" userId="ce5f6ebc-4905-4566-80fc-2a555f634190" providerId="ADAL" clId="{31BF1081-CE99-9D43-82C8-E267AB9492F1}" dt="2019-03-28T19:10:10.069" v="18910" actId="1076"/>
          <ac:cxnSpMkLst>
            <pc:docMk/>
            <pc:sldMk cId="2666335378" sldId="463"/>
            <ac:cxnSpMk id="38" creationId="{8829C722-0762-E542-A400-9AA364344847}"/>
          </ac:cxnSpMkLst>
        </pc:cxnChg>
        <pc:cxnChg chg="del">
          <ac:chgData name="Spaans, Anton" userId="ce5f6ebc-4905-4566-80fc-2a555f634190" providerId="ADAL" clId="{31BF1081-CE99-9D43-82C8-E267AB9492F1}" dt="2019-03-28T13:57:41.440" v="18829" actId="478"/>
          <ac:cxnSpMkLst>
            <pc:docMk/>
            <pc:sldMk cId="2666335378" sldId="463"/>
            <ac:cxnSpMk id="42" creationId="{58242800-1968-8C4C-807C-76FBF1B9889B}"/>
          </ac:cxnSpMkLst>
        </pc:cxnChg>
      </pc:sldChg>
      <pc:sldChg chg="addSp delSp modSp add modNotesTx">
        <pc:chgData name="Spaans, Anton" userId="ce5f6ebc-4905-4566-80fc-2a555f634190" providerId="ADAL" clId="{31BF1081-CE99-9D43-82C8-E267AB9492F1}" dt="2019-04-02T22:01:57.131" v="37924" actId="20577"/>
        <pc:sldMkLst>
          <pc:docMk/>
          <pc:sldMk cId="1594260108" sldId="464"/>
        </pc:sldMkLst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5" creationId="{5D664038-B79E-3347-8A76-DBE66C33D986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6" creationId="{102B8AD1-AC45-BD4E-B7F7-FA3F85687D79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7" creationId="{10E383F8-F5B7-7F47-AF22-0979BC816E5E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8" creationId="{8A21255C-00ED-1148-AAF7-AC9240FF4718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9" creationId="{710AAC5F-90C6-B845-AB59-41BDA1B52C1B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10" creationId="{026C3D97-161E-A540-B17E-81C491EA1B26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11" creationId="{CF40D2E5-91C6-8941-B713-8F5B55BF0E05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12" creationId="{840F369A-9D9B-414B-B62E-2D522B85EACA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13" creationId="{8259FA9B-8669-C944-97F4-84283AB4E6CA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14" creationId="{700AB0A7-D07B-3942-99CC-401C6C07D097}"/>
          </ac:spMkLst>
        </pc:spChg>
        <pc:spChg chg="del mod">
          <ac:chgData name="Spaans, Anton" userId="ce5f6ebc-4905-4566-80fc-2a555f634190" providerId="ADAL" clId="{31BF1081-CE99-9D43-82C8-E267AB9492F1}" dt="2019-03-28T20:41:11.117" v="19179" actId="478"/>
          <ac:spMkLst>
            <pc:docMk/>
            <pc:sldMk cId="1594260108" sldId="464"/>
            <ac:spMk id="15" creationId="{FF7164D5-2582-0B4D-AD09-F5FF5C32DDFD}"/>
          </ac:spMkLst>
        </pc:spChg>
        <pc:spChg chg="del">
          <ac:chgData name="Spaans, Anton" userId="ce5f6ebc-4905-4566-80fc-2a555f634190" providerId="ADAL" clId="{31BF1081-CE99-9D43-82C8-E267AB9492F1}" dt="2019-03-28T20:36:53.882" v="19056" actId="478"/>
          <ac:spMkLst>
            <pc:docMk/>
            <pc:sldMk cId="1594260108" sldId="464"/>
            <ac:spMk id="16" creationId="{8D304C03-24ED-6F4C-A112-B4A5BA26804F}"/>
          </ac:spMkLst>
        </pc:spChg>
        <pc:spChg chg="add mod">
          <ac:chgData name="Spaans, Anton" userId="ce5f6ebc-4905-4566-80fc-2a555f634190" providerId="ADAL" clId="{31BF1081-CE99-9D43-82C8-E267AB9492F1}" dt="2019-03-28T20:45:09.508" v="19243" actId="1076"/>
          <ac:spMkLst>
            <pc:docMk/>
            <pc:sldMk cId="1594260108" sldId="464"/>
            <ac:spMk id="20" creationId="{21382B79-DB1C-2746-B18E-8AB6A5FFBAD2}"/>
          </ac:spMkLst>
        </pc:spChg>
        <pc:spChg chg="add mod">
          <ac:chgData name="Spaans, Anton" userId="ce5f6ebc-4905-4566-80fc-2a555f634190" providerId="ADAL" clId="{31BF1081-CE99-9D43-82C8-E267AB9492F1}" dt="2019-03-28T20:48:28.352" v="19264" actId="1076"/>
          <ac:spMkLst>
            <pc:docMk/>
            <pc:sldMk cId="1594260108" sldId="464"/>
            <ac:spMk id="22" creationId="{E41387C1-63B8-4446-81C8-A40F254DE5D7}"/>
          </ac:spMkLst>
        </pc:spChg>
        <pc:spChg chg="del">
          <ac:chgData name="Spaans, Anton" userId="ce5f6ebc-4905-4566-80fc-2a555f634190" providerId="ADAL" clId="{31BF1081-CE99-9D43-82C8-E267AB9492F1}" dt="2019-03-28T20:36:53.882" v="19056" actId="478"/>
          <ac:spMkLst>
            <pc:docMk/>
            <pc:sldMk cId="1594260108" sldId="464"/>
            <ac:spMk id="24" creationId="{7EB78318-77F9-EC40-95A4-292013768070}"/>
          </ac:spMkLst>
        </pc:spChg>
        <pc:spChg chg="del">
          <ac:chgData name="Spaans, Anton" userId="ce5f6ebc-4905-4566-80fc-2a555f634190" providerId="ADAL" clId="{31BF1081-CE99-9D43-82C8-E267AB9492F1}" dt="2019-03-28T20:44:52.586" v="19242" actId="478"/>
          <ac:spMkLst>
            <pc:docMk/>
            <pc:sldMk cId="1594260108" sldId="464"/>
            <ac:spMk id="29" creationId="{1395D562-0B01-CC45-9615-03A1B252BA71}"/>
          </ac:spMkLst>
        </pc:spChg>
        <pc:spChg chg="mod">
          <ac:chgData name="Spaans, Anton" userId="ce5f6ebc-4905-4566-80fc-2a555f634190" providerId="ADAL" clId="{31BF1081-CE99-9D43-82C8-E267AB9492F1}" dt="2019-03-28T20:47:41.442" v="19251" actId="2711"/>
          <ac:spMkLst>
            <pc:docMk/>
            <pc:sldMk cId="1594260108" sldId="464"/>
            <ac:spMk id="32" creationId="{2B6D8DBB-EDD0-2A4C-92DE-8CFF94AAA016}"/>
          </ac:spMkLst>
        </pc:spChg>
        <pc:spChg chg="del">
          <ac:chgData name="Spaans, Anton" userId="ce5f6ebc-4905-4566-80fc-2a555f634190" providerId="ADAL" clId="{31BF1081-CE99-9D43-82C8-E267AB9492F1}" dt="2019-03-28T20:36:53.882" v="19056" actId="478"/>
          <ac:spMkLst>
            <pc:docMk/>
            <pc:sldMk cId="1594260108" sldId="464"/>
            <ac:spMk id="44" creationId="{1971B459-778A-0841-8175-4B63023601C7}"/>
          </ac:spMkLst>
        </pc:spChg>
        <pc:spChg chg="del mod">
          <ac:chgData name="Spaans, Anton" userId="ce5f6ebc-4905-4566-80fc-2a555f634190" providerId="ADAL" clId="{31BF1081-CE99-9D43-82C8-E267AB9492F1}" dt="2019-03-28T20:37:01.683" v="19058" actId="478"/>
          <ac:spMkLst>
            <pc:docMk/>
            <pc:sldMk cId="1594260108" sldId="464"/>
            <ac:spMk id="49" creationId="{897DB215-2086-EC4D-B835-97F6BC929256}"/>
          </ac:spMkLst>
        </pc:spChg>
        <pc:spChg chg="mod">
          <ac:chgData name="Spaans, Anton" userId="ce5f6ebc-4905-4566-80fc-2a555f634190" providerId="ADAL" clId="{31BF1081-CE99-9D43-82C8-E267AB9492F1}" dt="2019-03-28T20:39:34.679" v="19094" actId="1076"/>
          <ac:spMkLst>
            <pc:docMk/>
            <pc:sldMk cId="1594260108" sldId="464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28T20:39:44.048" v="19096" actId="1076"/>
          <ac:spMkLst>
            <pc:docMk/>
            <pc:sldMk cId="1594260108" sldId="464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3-28T20:40:15.658" v="19178" actId="164"/>
          <ac:grpSpMkLst>
            <pc:docMk/>
            <pc:sldMk cId="1594260108" sldId="464"/>
            <ac:grpSpMk id="17" creationId="{30FDFF5C-CDDA-BA4F-8D92-CBB4B15E089B}"/>
          </ac:grpSpMkLst>
        </pc:grpChg>
        <pc:picChg chg="add mod">
          <ac:chgData name="Spaans, Anton" userId="ce5f6ebc-4905-4566-80fc-2a555f634190" providerId="ADAL" clId="{31BF1081-CE99-9D43-82C8-E267AB9492F1}" dt="2019-03-28T20:45:09.508" v="19243" actId="1076"/>
          <ac:picMkLst>
            <pc:docMk/>
            <pc:sldMk cId="1594260108" sldId="464"/>
            <ac:picMk id="19" creationId="{4DB4F52E-6701-3C49-BD15-AB77EF6D8D4C}"/>
          </ac:picMkLst>
        </pc:picChg>
        <pc:picChg chg="add mod">
          <ac:chgData name="Spaans, Anton" userId="ce5f6ebc-4905-4566-80fc-2a555f634190" providerId="ADAL" clId="{31BF1081-CE99-9D43-82C8-E267AB9492F1}" dt="2019-03-28T20:45:09.508" v="19243" actId="1076"/>
          <ac:picMkLst>
            <pc:docMk/>
            <pc:sldMk cId="1594260108" sldId="464"/>
            <ac:picMk id="31" creationId="{B780C173-1559-194A-8D82-C9C98DF31EAE}"/>
          </ac:picMkLst>
        </pc:picChg>
        <pc:picChg chg="add mod">
          <ac:chgData name="Spaans, Anton" userId="ce5f6ebc-4905-4566-80fc-2a555f634190" providerId="ADAL" clId="{31BF1081-CE99-9D43-82C8-E267AB9492F1}" dt="2019-03-28T20:45:09.508" v="19243" actId="1076"/>
          <ac:picMkLst>
            <pc:docMk/>
            <pc:sldMk cId="1594260108" sldId="464"/>
            <ac:picMk id="33" creationId="{B8FF22F5-08FB-B147-B7FC-F3C818FF77FE}"/>
          </ac:picMkLst>
        </pc:picChg>
        <pc:cxnChg chg="del mod">
          <ac:chgData name="Spaans, Anton" userId="ce5f6ebc-4905-4566-80fc-2a555f634190" providerId="ADAL" clId="{31BF1081-CE99-9D43-82C8-E267AB9492F1}" dt="2019-03-28T20:41:11.117" v="19179" actId="478"/>
          <ac:cxnSpMkLst>
            <pc:docMk/>
            <pc:sldMk cId="1594260108" sldId="464"/>
            <ac:cxnSpMk id="26" creationId="{927B7C09-9ACB-BF43-9145-800E0A699132}"/>
          </ac:cxnSpMkLst>
        </pc:cxnChg>
        <pc:cxnChg chg="del mod">
          <ac:chgData name="Spaans, Anton" userId="ce5f6ebc-4905-4566-80fc-2a555f634190" providerId="ADAL" clId="{31BF1081-CE99-9D43-82C8-E267AB9492F1}" dt="2019-03-28T20:36:53.882" v="19056" actId="478"/>
          <ac:cxnSpMkLst>
            <pc:docMk/>
            <pc:sldMk cId="1594260108" sldId="464"/>
            <ac:cxnSpMk id="30" creationId="{AA1B22CA-1983-5642-808D-5167B2C94DD0}"/>
          </ac:cxnSpMkLst>
        </pc:cxnChg>
        <pc:cxnChg chg="mod">
          <ac:chgData name="Spaans, Anton" userId="ce5f6ebc-4905-4566-80fc-2a555f634190" providerId="ADAL" clId="{31BF1081-CE99-9D43-82C8-E267AB9492F1}" dt="2019-03-28T20:45:09.508" v="19243" actId="1076"/>
          <ac:cxnSpMkLst>
            <pc:docMk/>
            <pc:sldMk cId="1594260108" sldId="464"/>
            <ac:cxnSpMk id="38" creationId="{8829C722-0762-E542-A400-9AA364344847}"/>
          </ac:cxnSpMkLst>
        </pc:cxnChg>
      </pc:sldChg>
      <pc:sldChg chg="modSp add modNotesTx">
        <pc:chgData name="Spaans, Anton" userId="ce5f6ebc-4905-4566-80fc-2a555f634190" providerId="ADAL" clId="{31BF1081-CE99-9D43-82C8-E267AB9492F1}" dt="2019-04-05T19:12:38.053" v="44210" actId="115"/>
        <pc:sldMkLst>
          <pc:docMk/>
          <pc:sldMk cId="2556845322" sldId="465"/>
        </pc:sldMkLst>
        <pc:spChg chg="mod">
          <ac:chgData name="Spaans, Anton" userId="ce5f6ebc-4905-4566-80fc-2a555f634190" providerId="ADAL" clId="{31BF1081-CE99-9D43-82C8-E267AB9492F1}" dt="2019-03-28T20:49:45.722" v="19266" actId="20577"/>
          <ac:spMkLst>
            <pc:docMk/>
            <pc:sldMk cId="2556845322" sldId="465"/>
            <ac:spMk id="177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3T13:53:07.076" v="38085" actId="20577"/>
          <ac:spMkLst>
            <pc:docMk/>
            <pc:sldMk cId="2556845322" sldId="465"/>
            <ac:spMk id="179" creationId="{00000000-0000-0000-0000-000000000000}"/>
          </ac:spMkLst>
        </pc:spChg>
      </pc:sldChg>
      <pc:sldChg chg="addSp delSp modSp add del ord modTransition modNotesTx">
        <pc:chgData name="Spaans, Anton" userId="ce5f6ebc-4905-4566-80fc-2a555f634190" providerId="ADAL" clId="{31BF1081-CE99-9D43-82C8-E267AB9492F1}" dt="2019-03-30T21:28:26.301" v="24696" actId="2696"/>
        <pc:sldMkLst>
          <pc:docMk/>
          <pc:sldMk cId="3083114989" sldId="466"/>
        </pc:sldMkLst>
        <pc:spChg chg="add del mod">
          <ac:chgData name="Spaans, Anton" userId="ce5f6ebc-4905-4566-80fc-2a555f634190" providerId="ADAL" clId="{31BF1081-CE99-9D43-82C8-E267AB9492F1}" dt="2019-03-30T00:27:53.912" v="19302" actId="478"/>
          <ac:spMkLst>
            <pc:docMk/>
            <pc:sldMk cId="3083114989" sldId="466"/>
            <ac:spMk id="3" creationId="{C9181EBD-15CF-2645-BD1C-88CC627662B5}"/>
          </ac:spMkLst>
        </pc:spChg>
        <pc:spChg chg="del">
          <ac:chgData name="Spaans, Anton" userId="ce5f6ebc-4905-4566-80fc-2a555f634190" providerId="ADAL" clId="{31BF1081-CE99-9D43-82C8-E267AB9492F1}" dt="2019-03-30T00:27:41.310" v="19299" actId="478"/>
          <ac:spMkLst>
            <pc:docMk/>
            <pc:sldMk cId="3083114989" sldId="466"/>
            <ac:spMk id="4" creationId="{A984F2A0-6E15-424E-9263-7449A798FBBB}"/>
          </ac:spMkLst>
        </pc:spChg>
        <pc:spChg chg="del mod">
          <ac:chgData name="Spaans, Anton" userId="ce5f6ebc-4905-4566-80fc-2a555f634190" providerId="ADAL" clId="{31BF1081-CE99-9D43-82C8-E267AB9492F1}" dt="2019-03-30T00:27:47.269" v="19301" actId="478"/>
          <ac:spMkLst>
            <pc:docMk/>
            <pc:sldMk cId="3083114989" sldId="466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30T19:09:13.011" v="23243" actId="20577"/>
          <ac:spMkLst>
            <pc:docMk/>
            <pc:sldMk cId="3083114989" sldId="466"/>
            <ac:spMk id="191" creationId="{00000000-0000-0000-0000-000000000000}"/>
          </ac:spMkLst>
        </pc:spChg>
      </pc:sldChg>
      <pc:sldChg chg="addSp delSp modSp add modTransition modAnim modNotesTx">
        <pc:chgData name="Spaans, Anton" userId="ce5f6ebc-4905-4566-80fc-2a555f634190" providerId="ADAL" clId="{31BF1081-CE99-9D43-82C8-E267AB9492F1}" dt="2019-04-05T19:45:16.482" v="45163" actId="20577"/>
        <pc:sldMkLst>
          <pc:docMk/>
          <pc:sldMk cId="834892133" sldId="467"/>
        </pc:sldMkLst>
        <pc:spChg chg="add mod">
          <ac:chgData name="Spaans, Anton" userId="ce5f6ebc-4905-4566-80fc-2a555f634190" providerId="ADAL" clId="{31BF1081-CE99-9D43-82C8-E267AB9492F1}" dt="2019-04-05T19:18:48.577" v="44294" actId="164"/>
          <ac:spMkLst>
            <pc:docMk/>
            <pc:sldMk cId="834892133" sldId="467"/>
            <ac:spMk id="2" creationId="{7705F627-4D67-E94A-964E-28156E63D1FB}"/>
          </ac:spMkLst>
        </pc:spChg>
        <pc:spChg chg="add del mod">
          <ac:chgData name="Spaans, Anton" userId="ce5f6ebc-4905-4566-80fc-2a555f634190" providerId="ADAL" clId="{31BF1081-CE99-9D43-82C8-E267AB9492F1}" dt="2019-04-05T19:15:57.190" v="44271" actId="11529"/>
          <ac:spMkLst>
            <pc:docMk/>
            <pc:sldMk cId="834892133" sldId="467"/>
            <ac:spMk id="6" creationId="{B4742536-58AC-8B4B-949D-B754E2EF48BA}"/>
          </ac:spMkLst>
        </pc:spChg>
        <pc:spChg chg="add mod">
          <ac:chgData name="Spaans, Anton" userId="ce5f6ebc-4905-4566-80fc-2a555f634190" providerId="ADAL" clId="{31BF1081-CE99-9D43-82C8-E267AB9492F1}" dt="2019-04-05T19:18:54.105" v="44295" actId="164"/>
          <ac:spMkLst>
            <pc:docMk/>
            <pc:sldMk cId="834892133" sldId="467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19:12.515" v="44299" actId="167"/>
          <ac:spMkLst>
            <pc:docMk/>
            <pc:sldMk cId="834892133" sldId="467"/>
            <ac:spMk id="8" creationId="{CB91809C-69D3-2440-A6D2-299335192193}"/>
          </ac:spMkLst>
        </pc:spChg>
        <pc:spChg chg="add mod">
          <ac:chgData name="Spaans, Anton" userId="ce5f6ebc-4905-4566-80fc-2a555f634190" providerId="ADAL" clId="{31BF1081-CE99-9D43-82C8-E267AB9492F1}" dt="2019-04-05T19:14:58.200" v="44245" actId="20577"/>
          <ac:spMkLst>
            <pc:docMk/>
            <pc:sldMk cId="834892133" sldId="467"/>
            <ac:spMk id="11" creationId="{76F81C48-43F8-3C49-BB86-97DE79911FEB}"/>
          </ac:spMkLst>
        </pc:spChg>
        <pc:spChg chg="add mod">
          <ac:chgData name="Spaans, Anton" userId="ce5f6ebc-4905-4566-80fc-2a555f634190" providerId="ADAL" clId="{31BF1081-CE99-9D43-82C8-E267AB9492F1}" dt="2019-04-05T19:21:22.423" v="44309" actId="164"/>
          <ac:spMkLst>
            <pc:docMk/>
            <pc:sldMk cId="834892133" sldId="467"/>
            <ac:spMk id="15" creationId="{D6BCAF68-6BBA-E04E-B6CF-BCD15E81E18A}"/>
          </ac:spMkLst>
        </pc:spChg>
        <pc:spChg chg="add mod">
          <ac:chgData name="Spaans, Anton" userId="ce5f6ebc-4905-4566-80fc-2a555f634190" providerId="ADAL" clId="{31BF1081-CE99-9D43-82C8-E267AB9492F1}" dt="2019-04-05T19:18:54.105" v="44295" actId="164"/>
          <ac:spMkLst>
            <pc:docMk/>
            <pc:sldMk cId="834892133" sldId="467"/>
            <ac:spMk id="16" creationId="{7E0619BB-01E4-1445-8E73-A7D15A4BAB65}"/>
          </ac:spMkLst>
        </pc:spChg>
        <pc:spChg chg="add mod">
          <ac:chgData name="Spaans, Anton" userId="ce5f6ebc-4905-4566-80fc-2a555f634190" providerId="ADAL" clId="{31BF1081-CE99-9D43-82C8-E267AB9492F1}" dt="2019-04-05T19:21:26.897" v="44310" actId="164"/>
          <ac:spMkLst>
            <pc:docMk/>
            <pc:sldMk cId="834892133" sldId="467"/>
            <ac:spMk id="18" creationId="{A0CEE06B-E1BD-5E48-A7FB-B35F82177337}"/>
          </ac:spMkLst>
        </pc:spChg>
        <pc:spChg chg="mod">
          <ac:chgData name="Spaans, Anton" userId="ce5f6ebc-4905-4566-80fc-2a555f634190" providerId="ADAL" clId="{31BF1081-CE99-9D43-82C8-E267AB9492F1}" dt="2019-04-05T19:45:16.482" v="45163" actId="20577"/>
          <ac:spMkLst>
            <pc:docMk/>
            <pc:sldMk cId="834892133" sldId="467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1:22.423" v="44309" actId="164"/>
          <ac:grpSpMkLst>
            <pc:docMk/>
            <pc:sldMk cId="834892133" sldId="467"/>
            <ac:grpSpMk id="9" creationId="{D1B7050A-39AF-4B4E-B392-CB237D3A1901}"/>
          </ac:grpSpMkLst>
        </pc:grpChg>
        <pc:grpChg chg="add mod">
          <ac:chgData name="Spaans, Anton" userId="ce5f6ebc-4905-4566-80fc-2a555f634190" providerId="ADAL" clId="{31BF1081-CE99-9D43-82C8-E267AB9492F1}" dt="2019-04-05T19:21:26.897" v="44310" actId="164"/>
          <ac:grpSpMkLst>
            <pc:docMk/>
            <pc:sldMk cId="834892133" sldId="467"/>
            <ac:grpSpMk id="10" creationId="{C3A6230D-8D5F-A640-84EB-F522099CECC3}"/>
          </ac:grpSpMkLst>
        </pc:grpChg>
        <pc:grpChg chg="add mod">
          <ac:chgData name="Spaans, Anton" userId="ce5f6ebc-4905-4566-80fc-2a555f634190" providerId="ADAL" clId="{31BF1081-CE99-9D43-82C8-E267AB9492F1}" dt="2019-04-05T19:23:40.642" v="44323" actId="164"/>
          <ac:grpSpMkLst>
            <pc:docMk/>
            <pc:sldMk cId="834892133" sldId="467"/>
            <ac:grpSpMk id="17" creationId="{EA679A0A-42E5-3F47-8CE9-11A77A70B569}"/>
          </ac:grpSpMkLst>
        </pc:grpChg>
        <pc:grpChg chg="add mod">
          <ac:chgData name="Spaans, Anton" userId="ce5f6ebc-4905-4566-80fc-2a555f634190" providerId="ADAL" clId="{31BF1081-CE99-9D43-82C8-E267AB9492F1}" dt="2019-04-05T19:23:40.642" v="44323" actId="164"/>
          <ac:grpSpMkLst>
            <pc:docMk/>
            <pc:sldMk cId="834892133" sldId="467"/>
            <ac:grpSpMk id="19" creationId="{C81102CB-1C6A-584E-81A1-52AAE086E8FB}"/>
          </ac:grpSpMkLst>
        </pc:grpChg>
        <pc:grpChg chg="add mod">
          <ac:chgData name="Spaans, Anton" userId="ce5f6ebc-4905-4566-80fc-2a555f634190" providerId="ADAL" clId="{31BF1081-CE99-9D43-82C8-E267AB9492F1}" dt="2019-04-05T19:23:47.667" v="44325" actId="1076"/>
          <ac:grpSpMkLst>
            <pc:docMk/>
            <pc:sldMk cId="834892133" sldId="467"/>
            <ac:grpSpMk id="20" creationId="{AE844940-AED0-A045-96E7-D169E17F5688}"/>
          </ac:grpSpMkLst>
        </pc:grpChg>
        <pc:picChg chg="add del mod">
          <ac:chgData name="Spaans, Anton" userId="ce5f6ebc-4905-4566-80fc-2a555f634190" providerId="ADAL" clId="{31BF1081-CE99-9D43-82C8-E267AB9492F1}" dt="2019-04-05T15:37:58.864" v="43401"/>
          <ac:picMkLst>
            <pc:docMk/>
            <pc:sldMk cId="834892133" sldId="467"/>
            <ac:picMk id="5" creationId="{C50E42B0-2A8E-D745-B9F6-21FC8FA92778}"/>
          </ac:picMkLst>
        </pc:picChg>
        <pc:picChg chg="del">
          <ac:chgData name="Spaans, Anton" userId="ce5f6ebc-4905-4566-80fc-2a555f634190" providerId="ADAL" clId="{31BF1081-CE99-9D43-82C8-E267AB9492F1}" dt="2019-03-30T00:30:06.767" v="19308" actId="478"/>
          <ac:picMkLst>
            <pc:docMk/>
            <pc:sldMk cId="834892133" sldId="467"/>
            <ac:picMk id="12" creationId="{59038622-EBA8-7249-8D54-4F296F41759D}"/>
          </ac:picMkLst>
        </pc:picChg>
        <pc:picChg chg="del">
          <ac:chgData name="Spaans, Anton" userId="ce5f6ebc-4905-4566-80fc-2a555f634190" providerId="ADAL" clId="{31BF1081-CE99-9D43-82C8-E267AB9492F1}" dt="2019-03-30T00:30:06.767" v="19308" actId="478"/>
          <ac:picMkLst>
            <pc:docMk/>
            <pc:sldMk cId="834892133" sldId="467"/>
            <ac:picMk id="13" creationId="{5759881C-CAB7-EA4F-B1AD-D1289B08BCBD}"/>
          </ac:picMkLst>
        </pc:picChg>
        <pc:picChg chg="del">
          <ac:chgData name="Spaans, Anton" userId="ce5f6ebc-4905-4566-80fc-2a555f634190" providerId="ADAL" clId="{31BF1081-CE99-9D43-82C8-E267AB9492F1}" dt="2019-03-30T00:30:06.767" v="19308" actId="478"/>
          <ac:picMkLst>
            <pc:docMk/>
            <pc:sldMk cId="834892133" sldId="467"/>
            <ac:picMk id="14" creationId="{2C6E5179-5292-5245-84B3-8D39DE920B05}"/>
          </ac:picMkLst>
        </pc:picChg>
      </pc:sldChg>
      <pc:sldChg chg="addSp delSp modSp add modTransition modNotesTx">
        <pc:chgData name="Spaans, Anton" userId="ce5f6ebc-4905-4566-80fc-2a555f634190" providerId="ADAL" clId="{31BF1081-CE99-9D43-82C8-E267AB9492F1}" dt="2019-04-05T19:45:55.929" v="45172" actId="20577"/>
        <pc:sldMkLst>
          <pc:docMk/>
          <pc:sldMk cId="2563406714" sldId="468"/>
        </pc:sldMkLst>
        <pc:spChg chg="del mod">
          <ac:chgData name="Spaans, Anton" userId="ce5f6ebc-4905-4566-80fc-2a555f634190" providerId="ADAL" clId="{31BF1081-CE99-9D43-82C8-E267AB9492F1}" dt="2019-04-05T19:28:37.309" v="44386" actId="478"/>
          <ac:spMkLst>
            <pc:docMk/>
            <pc:sldMk cId="2563406714" sldId="468"/>
            <ac:spMk id="2" creationId="{7705F627-4D67-E94A-964E-28156E63D1FB}"/>
          </ac:spMkLst>
        </pc:spChg>
        <pc:spChg chg="del mod">
          <ac:chgData name="Spaans, Anton" userId="ce5f6ebc-4905-4566-80fc-2a555f634190" providerId="ADAL" clId="{31BF1081-CE99-9D43-82C8-E267AB9492F1}" dt="2019-04-05T19:28:34.596" v="44384" actId="478"/>
          <ac:spMkLst>
            <pc:docMk/>
            <pc:sldMk cId="2563406714" sldId="468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3:15.737" v="44509" actId="20577"/>
          <ac:spMkLst>
            <pc:docMk/>
            <pc:sldMk cId="2563406714" sldId="468"/>
            <ac:spMk id="17" creationId="{3ABC78F3-DEEE-434A-BC07-71BB8B2E7087}"/>
          </ac:spMkLst>
        </pc:spChg>
        <pc:spChg chg="mod">
          <ac:chgData name="Spaans, Anton" userId="ce5f6ebc-4905-4566-80fc-2a555f634190" providerId="ADAL" clId="{31BF1081-CE99-9D43-82C8-E267AB9492F1}" dt="2019-04-05T19:45:55.929" v="45172" actId="20577"/>
          <ac:spMkLst>
            <pc:docMk/>
            <pc:sldMk cId="2563406714" sldId="468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4:23.002" v="44331" actId="167"/>
          <ac:grpSpMkLst>
            <pc:docMk/>
            <pc:sldMk cId="2563406714" sldId="468"/>
            <ac:grpSpMk id="5" creationId="{1EC16EC1-2FCA-574A-BE57-FBACEE4DFFF6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19:47:47.874" v="45208" actId="20577"/>
        <pc:sldMkLst>
          <pc:docMk/>
          <pc:sldMk cId="803615663" sldId="469"/>
        </pc:sldMkLst>
        <pc:spChg chg="del">
          <ac:chgData name="Spaans, Anton" userId="ce5f6ebc-4905-4566-80fc-2a555f634190" providerId="ADAL" clId="{31BF1081-CE99-9D43-82C8-E267AB9492F1}" dt="2019-04-05T19:29:05.383" v="44393" actId="478"/>
          <ac:spMkLst>
            <pc:docMk/>
            <pc:sldMk cId="803615663" sldId="469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29:03.056" v="44392" actId="478"/>
          <ac:spMkLst>
            <pc:docMk/>
            <pc:sldMk cId="803615663" sldId="469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3:39.057" v="44566" actId="20577"/>
          <ac:spMkLst>
            <pc:docMk/>
            <pc:sldMk cId="803615663" sldId="469"/>
            <ac:spMk id="17" creationId="{C69DE3E3-A788-E44B-9E4A-79B1F72884E3}"/>
          </ac:spMkLst>
        </pc:spChg>
        <pc:spChg chg="mod">
          <ac:chgData name="Spaans, Anton" userId="ce5f6ebc-4905-4566-80fc-2a555f634190" providerId="ADAL" clId="{31BF1081-CE99-9D43-82C8-E267AB9492F1}" dt="2019-04-05T19:47:47.874" v="45208" actId="20577"/>
          <ac:spMkLst>
            <pc:docMk/>
            <pc:sldMk cId="803615663" sldId="469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4:41.955" v="44335" actId="167"/>
          <ac:grpSpMkLst>
            <pc:docMk/>
            <pc:sldMk cId="803615663" sldId="469"/>
            <ac:grpSpMk id="5" creationId="{9DBC7BDC-CCA6-F340-88CB-28E7EC170BE5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19:47:04.568" v="45180" actId="20577"/>
        <pc:sldMkLst>
          <pc:docMk/>
          <pc:sldMk cId="1249639561" sldId="470"/>
        </pc:sldMkLst>
        <pc:spChg chg="del">
          <ac:chgData name="Spaans, Anton" userId="ce5f6ebc-4905-4566-80fc-2a555f634190" providerId="ADAL" clId="{31BF1081-CE99-9D43-82C8-E267AB9492F1}" dt="2019-04-05T19:29:29.895" v="44401" actId="478"/>
          <ac:spMkLst>
            <pc:docMk/>
            <pc:sldMk cId="1249639561" sldId="470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29:27.547" v="44400" actId="478"/>
          <ac:spMkLst>
            <pc:docMk/>
            <pc:sldMk cId="1249639561" sldId="470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4:03.099" v="44616" actId="20577"/>
          <ac:spMkLst>
            <pc:docMk/>
            <pc:sldMk cId="1249639561" sldId="470"/>
            <ac:spMk id="17" creationId="{390385CF-8C5B-5D45-882A-2BE7CBD4A91D}"/>
          </ac:spMkLst>
        </pc:spChg>
        <pc:spChg chg="mod">
          <ac:chgData name="Spaans, Anton" userId="ce5f6ebc-4905-4566-80fc-2a555f634190" providerId="ADAL" clId="{31BF1081-CE99-9D43-82C8-E267AB9492F1}" dt="2019-04-05T19:47:04.568" v="45180" actId="20577"/>
          <ac:spMkLst>
            <pc:docMk/>
            <pc:sldMk cId="1249639561" sldId="470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5:00.443" v="44339" actId="167"/>
          <ac:grpSpMkLst>
            <pc:docMk/>
            <pc:sldMk cId="1249639561" sldId="470"/>
            <ac:grpSpMk id="5" creationId="{8E0E7EFA-E98C-1140-9452-C8422FD355D6}"/>
          </ac:grpSpMkLst>
        </pc:grpChg>
      </pc:sldChg>
      <pc:sldChg chg="new add del">
        <pc:chgData name="Spaans, Anton" userId="ce5f6ebc-4905-4566-80fc-2a555f634190" providerId="ADAL" clId="{31BF1081-CE99-9D43-82C8-E267AB9492F1}" dt="2019-03-30T22:16:39.348" v="26072" actId="2696"/>
        <pc:sldMkLst>
          <pc:docMk/>
          <pc:sldMk cId="3348163827" sldId="471"/>
        </pc:sldMkLst>
      </pc:sldChg>
      <pc:sldChg chg="modSp add modTransition">
        <pc:chgData name="Spaans, Anton" userId="ce5f6ebc-4905-4566-80fc-2a555f634190" providerId="ADAL" clId="{31BF1081-CE99-9D43-82C8-E267AB9492F1}" dt="2019-04-02T13:27:22.767" v="35032"/>
        <pc:sldMkLst>
          <pc:docMk/>
          <pc:sldMk cId="2485000917" sldId="472"/>
        </pc:sldMkLst>
        <pc:spChg chg="mod">
          <ac:chgData name="Spaans, Anton" userId="ce5f6ebc-4905-4566-80fc-2a555f634190" providerId="ADAL" clId="{31BF1081-CE99-9D43-82C8-E267AB9492F1}" dt="2019-03-30T19:18:09.369" v="23277" actId="20577"/>
          <ac:spMkLst>
            <pc:docMk/>
            <pc:sldMk cId="2485000917" sldId="472"/>
            <ac:spMk id="191" creationId="{00000000-0000-0000-0000-000000000000}"/>
          </ac:spMkLst>
        </pc:spChg>
      </pc:sldChg>
      <pc:sldChg chg="addSp delSp modSp add modTransition modNotesTx">
        <pc:chgData name="Spaans, Anton" userId="ce5f6ebc-4905-4566-80fc-2a555f634190" providerId="ADAL" clId="{31BF1081-CE99-9D43-82C8-E267AB9492F1}" dt="2019-04-05T19:40:26.297" v="45109" actId="20577"/>
        <pc:sldMkLst>
          <pc:docMk/>
          <pc:sldMk cId="1267401953" sldId="473"/>
        </pc:sldMkLst>
        <pc:spChg chg="del">
          <ac:chgData name="Spaans, Anton" userId="ce5f6ebc-4905-4566-80fc-2a555f634190" providerId="ADAL" clId="{31BF1081-CE99-9D43-82C8-E267AB9492F1}" dt="2019-04-05T19:30:02.716" v="44409" actId="478"/>
          <ac:spMkLst>
            <pc:docMk/>
            <pc:sldMk cId="1267401953" sldId="473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0:04.185" v="44410" actId="478"/>
          <ac:spMkLst>
            <pc:docMk/>
            <pc:sldMk cId="1267401953" sldId="473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4:52.903" v="44677" actId="20577"/>
          <ac:spMkLst>
            <pc:docMk/>
            <pc:sldMk cId="1267401953" sldId="473"/>
            <ac:spMk id="17" creationId="{48B84876-3795-9148-8072-4D49D6DAC6B4}"/>
          </ac:spMkLst>
        </pc:spChg>
        <pc:spChg chg="mod">
          <ac:chgData name="Spaans, Anton" userId="ce5f6ebc-4905-4566-80fc-2a555f634190" providerId="ADAL" clId="{31BF1081-CE99-9D43-82C8-E267AB9492F1}" dt="2019-04-05T19:40:26.297" v="45109" actId="20577"/>
          <ac:spMkLst>
            <pc:docMk/>
            <pc:sldMk cId="1267401953" sldId="473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5:33.731" v="44345" actId="167"/>
          <ac:grpSpMkLst>
            <pc:docMk/>
            <pc:sldMk cId="1267401953" sldId="473"/>
            <ac:grpSpMk id="5" creationId="{F2279A91-5296-0243-8716-DC0CB88E5E3B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20:08:58.594" v="45295" actId="478"/>
        <pc:sldMkLst>
          <pc:docMk/>
          <pc:sldMk cId="2369436977" sldId="474"/>
        </pc:sldMkLst>
        <pc:spChg chg="del">
          <ac:chgData name="Spaans, Anton" userId="ce5f6ebc-4905-4566-80fc-2a555f634190" providerId="ADAL" clId="{31BF1081-CE99-9D43-82C8-E267AB9492F1}" dt="2019-04-05T19:30:22.342" v="44415" actId="478"/>
          <ac:spMkLst>
            <pc:docMk/>
            <pc:sldMk cId="2369436977" sldId="474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0:23.821" v="44416" actId="478"/>
          <ac:spMkLst>
            <pc:docMk/>
            <pc:sldMk cId="2369436977" sldId="474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5:23.290" v="44709" actId="20577"/>
          <ac:spMkLst>
            <pc:docMk/>
            <pc:sldMk cId="2369436977" sldId="474"/>
            <ac:spMk id="17" creationId="{3E93AF46-92CC-FD4A-B96F-A8C58F6E2724}"/>
          </ac:spMkLst>
        </pc:spChg>
        <pc:spChg chg="mod">
          <ac:chgData name="Spaans, Anton" userId="ce5f6ebc-4905-4566-80fc-2a555f634190" providerId="ADAL" clId="{31BF1081-CE99-9D43-82C8-E267AB9492F1}" dt="2019-04-05T19:49:34.281" v="45237" actId="20577"/>
          <ac:spMkLst>
            <pc:docMk/>
            <pc:sldMk cId="2369436977" sldId="474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5:49.726" v="44349" actId="167"/>
          <ac:grpSpMkLst>
            <pc:docMk/>
            <pc:sldMk cId="2369436977" sldId="474"/>
            <ac:grpSpMk id="5" creationId="{B3A77687-C4AB-1447-A040-9CD81963A1C4}"/>
          </ac:grpSpMkLst>
        </pc:grpChg>
        <pc:picChg chg="add del mod">
          <ac:chgData name="Spaans, Anton" userId="ce5f6ebc-4905-4566-80fc-2a555f634190" providerId="ADAL" clId="{31BF1081-CE99-9D43-82C8-E267AB9492F1}" dt="2019-04-05T20:08:58.594" v="45295" actId="478"/>
          <ac:picMkLst>
            <pc:docMk/>
            <pc:sldMk cId="2369436977" sldId="474"/>
            <ac:picMk id="4" creationId="{E19C625D-07E0-9C4B-9DC3-7C9FA3F2D00C}"/>
          </ac:picMkLst>
        </pc:picChg>
      </pc:sldChg>
      <pc:sldChg chg="addSp delSp modSp add modTransition modNotesTx">
        <pc:chgData name="Spaans, Anton" userId="ce5f6ebc-4905-4566-80fc-2a555f634190" providerId="ADAL" clId="{31BF1081-CE99-9D43-82C8-E267AB9492F1}" dt="2019-04-05T19:49:48.258" v="45242" actId="20577"/>
        <pc:sldMkLst>
          <pc:docMk/>
          <pc:sldMk cId="2891872549" sldId="475"/>
        </pc:sldMkLst>
        <pc:spChg chg="del">
          <ac:chgData name="Spaans, Anton" userId="ce5f6ebc-4905-4566-80fc-2a555f634190" providerId="ADAL" clId="{31BF1081-CE99-9D43-82C8-E267AB9492F1}" dt="2019-04-05T19:30:32.511" v="44418" actId="478"/>
          <ac:spMkLst>
            <pc:docMk/>
            <pc:sldMk cId="2891872549" sldId="475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0:34.275" v="44419" actId="478"/>
          <ac:spMkLst>
            <pc:docMk/>
            <pc:sldMk cId="2891872549" sldId="475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5:46.083" v="44760" actId="20577"/>
          <ac:spMkLst>
            <pc:docMk/>
            <pc:sldMk cId="2891872549" sldId="475"/>
            <ac:spMk id="17" creationId="{73CD14D2-7617-9846-899D-F6BE9945C297}"/>
          </ac:spMkLst>
        </pc:spChg>
        <pc:spChg chg="mod">
          <ac:chgData name="Spaans, Anton" userId="ce5f6ebc-4905-4566-80fc-2a555f634190" providerId="ADAL" clId="{31BF1081-CE99-9D43-82C8-E267AB9492F1}" dt="2019-04-05T19:49:48.258" v="45242" actId="20577"/>
          <ac:spMkLst>
            <pc:docMk/>
            <pc:sldMk cId="2891872549" sldId="475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5:57.346" v="44351" actId="167"/>
          <ac:grpSpMkLst>
            <pc:docMk/>
            <pc:sldMk cId="2891872549" sldId="475"/>
            <ac:grpSpMk id="5" creationId="{B8ACF764-2045-B545-868D-37925E88D5D7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19:50:01.915" v="45245" actId="20577"/>
        <pc:sldMkLst>
          <pc:docMk/>
          <pc:sldMk cId="3900107312" sldId="476"/>
        </pc:sldMkLst>
        <pc:spChg chg="del">
          <ac:chgData name="Spaans, Anton" userId="ce5f6ebc-4905-4566-80fc-2a555f634190" providerId="ADAL" clId="{31BF1081-CE99-9D43-82C8-E267AB9492F1}" dt="2019-04-05T19:30:44.721" v="44423" actId="478"/>
          <ac:spMkLst>
            <pc:docMk/>
            <pc:sldMk cId="3900107312" sldId="476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0:43.090" v="44422" actId="478"/>
          <ac:spMkLst>
            <pc:docMk/>
            <pc:sldMk cId="3900107312" sldId="476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6:00.668" v="44788" actId="20577"/>
          <ac:spMkLst>
            <pc:docMk/>
            <pc:sldMk cId="3900107312" sldId="476"/>
            <ac:spMk id="17" creationId="{820DD1B6-6801-4349-8A55-0300E3C3C6C5}"/>
          </ac:spMkLst>
        </pc:spChg>
        <pc:spChg chg="mod">
          <ac:chgData name="Spaans, Anton" userId="ce5f6ebc-4905-4566-80fc-2a555f634190" providerId="ADAL" clId="{31BF1081-CE99-9D43-82C8-E267AB9492F1}" dt="2019-04-05T19:50:01.915" v="45245" actId="20577"/>
          <ac:spMkLst>
            <pc:docMk/>
            <pc:sldMk cId="3900107312" sldId="476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6:04.061" v="44353" actId="167"/>
          <ac:grpSpMkLst>
            <pc:docMk/>
            <pc:sldMk cId="3900107312" sldId="476"/>
            <ac:grpSpMk id="5" creationId="{EB83D0BF-FA6B-734F-A675-2B616B1E8E9D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20:15:34.637" v="45334" actId="20577"/>
        <pc:sldMkLst>
          <pc:docMk/>
          <pc:sldMk cId="1838068748" sldId="477"/>
        </pc:sldMkLst>
        <pc:spChg chg="del">
          <ac:chgData name="Spaans, Anton" userId="ce5f6ebc-4905-4566-80fc-2a555f634190" providerId="ADAL" clId="{31BF1081-CE99-9D43-82C8-E267AB9492F1}" dt="2019-04-05T19:30:49.786" v="44425" actId="478"/>
          <ac:spMkLst>
            <pc:docMk/>
            <pc:sldMk cId="1838068748" sldId="477"/>
            <ac:spMk id="2" creationId="{7705F627-4D67-E94A-964E-28156E63D1FB}"/>
          </ac:spMkLst>
        </pc:spChg>
        <pc:spChg chg="add del mod">
          <ac:chgData name="Spaans, Anton" userId="ce5f6ebc-4905-4566-80fc-2a555f634190" providerId="ADAL" clId="{31BF1081-CE99-9D43-82C8-E267AB9492F1}" dt="2019-04-05T18:19:02.657" v="43602" actId="11529"/>
          <ac:spMkLst>
            <pc:docMk/>
            <pc:sldMk cId="1838068748" sldId="477"/>
            <ac:spMk id="3" creationId="{FD96DC1B-DA00-694A-BDD1-DEF32A27D03B}"/>
          </ac:spMkLst>
        </pc:spChg>
        <pc:spChg chg="del">
          <ac:chgData name="Spaans, Anton" userId="ce5f6ebc-4905-4566-80fc-2a555f634190" providerId="ADAL" clId="{31BF1081-CE99-9D43-82C8-E267AB9492F1}" dt="2019-04-05T19:30:48.537" v="44424" actId="478"/>
          <ac:spMkLst>
            <pc:docMk/>
            <pc:sldMk cId="1838068748" sldId="477"/>
            <ac:spMk id="7" creationId="{5EA3071A-CA8A-AF45-A273-9307F8D7CAFB}"/>
          </ac:spMkLst>
        </pc:spChg>
        <pc:spChg chg="mod">
          <ac:chgData name="Spaans, Anton" userId="ce5f6ebc-4905-4566-80fc-2a555f634190" providerId="ADAL" clId="{31BF1081-CE99-9D43-82C8-E267AB9492F1}" dt="2019-04-05T19:51:13.693" v="45256" actId="14100"/>
          <ac:spMkLst>
            <pc:docMk/>
            <pc:sldMk cId="1838068748" sldId="477"/>
            <ac:spMk id="16" creationId="{F5D62E0D-CC97-4844-9D75-805ECBE12CCA}"/>
          </ac:spMkLst>
        </pc:spChg>
        <pc:spChg chg="add mod">
          <ac:chgData name="Spaans, Anton" userId="ce5f6ebc-4905-4566-80fc-2a555f634190" providerId="ADAL" clId="{31BF1081-CE99-9D43-82C8-E267AB9492F1}" dt="2019-04-05T19:36:55.522" v="44874" actId="20577"/>
          <ac:spMkLst>
            <pc:docMk/>
            <pc:sldMk cId="1838068748" sldId="477"/>
            <ac:spMk id="18" creationId="{A4A53751-BD81-1F40-8689-0294AB51A2CD}"/>
          </ac:spMkLst>
        </pc:spChg>
        <pc:spChg chg="mod">
          <ac:chgData name="Spaans, Anton" userId="ce5f6ebc-4905-4566-80fc-2a555f634190" providerId="ADAL" clId="{31BF1081-CE99-9D43-82C8-E267AB9492F1}" dt="2019-04-05T20:15:34.637" v="45334" actId="20577"/>
          <ac:spMkLst>
            <pc:docMk/>
            <pc:sldMk cId="1838068748" sldId="477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6:11.762" v="44355" actId="167"/>
          <ac:grpSpMkLst>
            <pc:docMk/>
            <pc:sldMk cId="1838068748" sldId="477"/>
            <ac:grpSpMk id="6" creationId="{71A54670-1E70-7942-AC46-FB13DA754E9C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20:15:25.679" v="45318" actId="20577"/>
        <pc:sldMkLst>
          <pc:docMk/>
          <pc:sldMk cId="2849318893" sldId="478"/>
        </pc:sldMkLst>
        <pc:spChg chg="del">
          <ac:chgData name="Spaans, Anton" userId="ce5f6ebc-4905-4566-80fc-2a555f634190" providerId="ADAL" clId="{31BF1081-CE99-9D43-82C8-E267AB9492F1}" dt="2019-04-05T19:31:02.098" v="44429" actId="478"/>
          <ac:spMkLst>
            <pc:docMk/>
            <pc:sldMk cId="2849318893" sldId="478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1:00.262" v="44428" actId="478"/>
          <ac:spMkLst>
            <pc:docMk/>
            <pc:sldMk cId="2849318893" sldId="478"/>
            <ac:spMk id="7" creationId="{5EA3071A-CA8A-AF45-A273-9307F8D7CAFB}"/>
          </ac:spMkLst>
        </pc:spChg>
        <pc:spChg chg="mod">
          <ac:chgData name="Spaans, Anton" userId="ce5f6ebc-4905-4566-80fc-2a555f634190" providerId="ADAL" clId="{31BF1081-CE99-9D43-82C8-E267AB9492F1}" dt="2019-04-05T19:50:32.682" v="45252" actId="14100"/>
          <ac:spMkLst>
            <pc:docMk/>
            <pc:sldMk cId="2849318893" sldId="478"/>
            <ac:spMk id="15" creationId="{2B985ED3-08FD-5347-B325-FB69278C7A6E}"/>
          </ac:spMkLst>
        </pc:spChg>
        <pc:spChg chg="add mod">
          <ac:chgData name="Spaans, Anton" userId="ce5f6ebc-4905-4566-80fc-2a555f634190" providerId="ADAL" clId="{31BF1081-CE99-9D43-82C8-E267AB9492F1}" dt="2019-04-05T19:37:06.803" v="44902" actId="20577"/>
          <ac:spMkLst>
            <pc:docMk/>
            <pc:sldMk cId="2849318893" sldId="478"/>
            <ac:spMk id="17" creationId="{2F5D72B6-8B0C-9949-9F49-0894CD2CD5E3}"/>
          </ac:spMkLst>
        </pc:spChg>
        <pc:spChg chg="mod">
          <ac:chgData name="Spaans, Anton" userId="ce5f6ebc-4905-4566-80fc-2a555f634190" providerId="ADAL" clId="{31BF1081-CE99-9D43-82C8-E267AB9492F1}" dt="2019-04-05T20:15:25.679" v="45318" actId="20577"/>
          <ac:spMkLst>
            <pc:docMk/>
            <pc:sldMk cId="2849318893" sldId="478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6:19.319" v="44357" actId="167"/>
          <ac:grpSpMkLst>
            <pc:docMk/>
            <pc:sldMk cId="2849318893" sldId="478"/>
            <ac:grpSpMk id="5" creationId="{D4A3856E-1857-7944-89A2-EC2CE203D204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20:15:47.390" v="45338" actId="20577"/>
        <pc:sldMkLst>
          <pc:docMk/>
          <pc:sldMk cId="777200240" sldId="479"/>
        </pc:sldMkLst>
        <pc:spChg chg="del">
          <ac:chgData name="Spaans, Anton" userId="ce5f6ebc-4905-4566-80fc-2a555f634190" providerId="ADAL" clId="{31BF1081-CE99-9D43-82C8-E267AB9492F1}" dt="2019-04-05T19:31:09.996" v="44431" actId="478"/>
          <ac:spMkLst>
            <pc:docMk/>
            <pc:sldMk cId="777200240" sldId="479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1:11.412" v="44432" actId="478"/>
          <ac:spMkLst>
            <pc:docMk/>
            <pc:sldMk cId="777200240" sldId="479"/>
            <ac:spMk id="7" creationId="{5EA3071A-CA8A-AF45-A273-9307F8D7CAFB}"/>
          </ac:spMkLst>
        </pc:spChg>
        <pc:spChg chg="mod">
          <ac:chgData name="Spaans, Anton" userId="ce5f6ebc-4905-4566-80fc-2a555f634190" providerId="ADAL" clId="{31BF1081-CE99-9D43-82C8-E267AB9492F1}" dt="2019-04-05T19:50:53.915" v="45254" actId="14100"/>
          <ac:spMkLst>
            <pc:docMk/>
            <pc:sldMk cId="777200240" sldId="479"/>
            <ac:spMk id="15" creationId="{A032D31A-66B8-A741-8F8E-C6C37AF65D17}"/>
          </ac:spMkLst>
        </pc:spChg>
        <pc:spChg chg="add mod">
          <ac:chgData name="Spaans, Anton" userId="ce5f6ebc-4905-4566-80fc-2a555f634190" providerId="ADAL" clId="{31BF1081-CE99-9D43-82C8-E267AB9492F1}" dt="2019-04-05T19:37:20.072" v="44926" actId="20577"/>
          <ac:spMkLst>
            <pc:docMk/>
            <pc:sldMk cId="777200240" sldId="479"/>
            <ac:spMk id="17" creationId="{47E3446E-B71D-064D-89A2-D96567915038}"/>
          </ac:spMkLst>
        </pc:spChg>
        <pc:spChg chg="mod">
          <ac:chgData name="Spaans, Anton" userId="ce5f6ebc-4905-4566-80fc-2a555f634190" providerId="ADAL" clId="{31BF1081-CE99-9D43-82C8-E267AB9492F1}" dt="2019-04-05T20:15:47.390" v="45338" actId="20577"/>
          <ac:spMkLst>
            <pc:docMk/>
            <pc:sldMk cId="777200240" sldId="479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6:27.082" v="44359" actId="167"/>
          <ac:grpSpMkLst>
            <pc:docMk/>
            <pc:sldMk cId="777200240" sldId="479"/>
            <ac:grpSpMk id="5" creationId="{69C5110E-D1B2-D94E-A1B9-1946F73BA537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19:43:03.527" v="45144" actId="20577"/>
        <pc:sldMkLst>
          <pc:docMk/>
          <pc:sldMk cId="1097949788" sldId="480"/>
        </pc:sldMkLst>
        <pc:spChg chg="del">
          <ac:chgData name="Spaans, Anton" userId="ce5f6ebc-4905-4566-80fc-2a555f634190" providerId="ADAL" clId="{31BF1081-CE99-9D43-82C8-E267AB9492F1}" dt="2019-04-05T19:31:15.597" v="44433" actId="478"/>
          <ac:spMkLst>
            <pc:docMk/>
            <pc:sldMk cId="1097949788" sldId="480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1:16.860" v="44434" actId="478"/>
          <ac:spMkLst>
            <pc:docMk/>
            <pc:sldMk cId="1097949788" sldId="480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7:41.282" v="44954" actId="20577"/>
          <ac:spMkLst>
            <pc:docMk/>
            <pc:sldMk cId="1097949788" sldId="480"/>
            <ac:spMk id="17" creationId="{40463C70-5F32-9146-A5A0-A6A99AC92C4C}"/>
          </ac:spMkLst>
        </pc:spChg>
        <pc:spChg chg="mod">
          <ac:chgData name="Spaans, Anton" userId="ce5f6ebc-4905-4566-80fc-2a555f634190" providerId="ADAL" clId="{31BF1081-CE99-9D43-82C8-E267AB9492F1}" dt="2019-04-05T19:43:03.527" v="45144" actId="20577"/>
          <ac:spMkLst>
            <pc:docMk/>
            <pc:sldMk cId="1097949788" sldId="480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6:40.172" v="44362" actId="167"/>
          <ac:grpSpMkLst>
            <pc:docMk/>
            <pc:sldMk cId="1097949788" sldId="480"/>
            <ac:grpSpMk id="5" creationId="{D9BAB311-C846-5E4B-B505-883DF0817B58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19:43:08.670" v="45145" actId="20577"/>
        <pc:sldMkLst>
          <pc:docMk/>
          <pc:sldMk cId="3875151744" sldId="481"/>
        </pc:sldMkLst>
        <pc:spChg chg="del">
          <ac:chgData name="Spaans, Anton" userId="ce5f6ebc-4905-4566-80fc-2a555f634190" providerId="ADAL" clId="{31BF1081-CE99-9D43-82C8-E267AB9492F1}" dt="2019-04-05T19:31:32.220" v="44441" actId="478"/>
          <ac:spMkLst>
            <pc:docMk/>
            <pc:sldMk cId="3875151744" sldId="481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1:29.717" v="44440" actId="478"/>
          <ac:spMkLst>
            <pc:docMk/>
            <pc:sldMk cId="3875151744" sldId="481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7:51.196" v="44974" actId="20577"/>
          <ac:spMkLst>
            <pc:docMk/>
            <pc:sldMk cId="3875151744" sldId="481"/>
            <ac:spMk id="17" creationId="{8F6200CE-C01F-0A45-B922-C83AE3A6996D}"/>
          </ac:spMkLst>
        </pc:spChg>
        <pc:spChg chg="mod">
          <ac:chgData name="Spaans, Anton" userId="ce5f6ebc-4905-4566-80fc-2a555f634190" providerId="ADAL" clId="{31BF1081-CE99-9D43-82C8-E267AB9492F1}" dt="2019-04-05T19:43:08.670" v="45145" actId="20577"/>
          <ac:spMkLst>
            <pc:docMk/>
            <pc:sldMk cId="3875151744" sldId="481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6:48.709" v="44364" actId="167"/>
          <ac:grpSpMkLst>
            <pc:docMk/>
            <pc:sldMk cId="3875151744" sldId="481"/>
            <ac:grpSpMk id="5" creationId="{EF06658D-7DD2-B747-9AD5-C2FBE11039A0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19:43:12.101" v="45146" actId="20577"/>
        <pc:sldMkLst>
          <pc:docMk/>
          <pc:sldMk cId="1027387251" sldId="482"/>
        </pc:sldMkLst>
        <pc:spChg chg="del">
          <ac:chgData name="Spaans, Anton" userId="ce5f6ebc-4905-4566-80fc-2a555f634190" providerId="ADAL" clId="{31BF1081-CE99-9D43-82C8-E267AB9492F1}" dt="2019-04-05T19:31:39.222" v="44443" actId="478"/>
          <ac:spMkLst>
            <pc:docMk/>
            <pc:sldMk cId="1027387251" sldId="482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1:40.856" v="44444" actId="478"/>
          <ac:spMkLst>
            <pc:docMk/>
            <pc:sldMk cId="1027387251" sldId="482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8:01.122" v="44991" actId="20577"/>
          <ac:spMkLst>
            <pc:docMk/>
            <pc:sldMk cId="1027387251" sldId="482"/>
            <ac:spMk id="17" creationId="{1CD6E6BE-B4C7-834E-A094-51D973677B5F}"/>
          </ac:spMkLst>
        </pc:spChg>
        <pc:spChg chg="mod">
          <ac:chgData name="Spaans, Anton" userId="ce5f6ebc-4905-4566-80fc-2a555f634190" providerId="ADAL" clId="{31BF1081-CE99-9D43-82C8-E267AB9492F1}" dt="2019-04-05T19:43:12.101" v="45146" actId="20577"/>
          <ac:spMkLst>
            <pc:docMk/>
            <pc:sldMk cId="1027387251" sldId="482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6:56.897" v="44366" actId="167"/>
          <ac:grpSpMkLst>
            <pc:docMk/>
            <pc:sldMk cId="1027387251" sldId="482"/>
            <ac:grpSpMk id="5" creationId="{6726275E-19EB-7744-B86C-9713A86AE86A}"/>
          </ac:grpSpMkLst>
        </pc:grpChg>
      </pc:sldChg>
      <pc:sldChg chg="modSp add modTransition modNotesTx">
        <pc:chgData name="Spaans, Anton" userId="ce5f6ebc-4905-4566-80fc-2a555f634190" providerId="ADAL" clId="{31BF1081-CE99-9D43-82C8-E267AB9492F1}" dt="2019-04-04T03:42:54.952" v="41822"/>
        <pc:sldMkLst>
          <pc:docMk/>
          <pc:sldMk cId="3217158485" sldId="483"/>
        </pc:sldMkLst>
        <pc:spChg chg="mod">
          <ac:chgData name="Spaans, Anton" userId="ce5f6ebc-4905-4566-80fc-2a555f634190" providerId="ADAL" clId="{31BF1081-CE99-9D43-82C8-E267AB9492F1}" dt="2019-03-30T19:28:28.144" v="23372" actId="20577"/>
          <ac:spMkLst>
            <pc:docMk/>
            <pc:sldMk cId="3217158485" sldId="483"/>
            <ac:spMk id="191" creationId="{00000000-0000-0000-0000-000000000000}"/>
          </ac:spMkLst>
        </pc:spChg>
      </pc:sldChg>
      <pc:sldChg chg="addSp delSp modSp add modTransition modNotesTx">
        <pc:chgData name="Spaans, Anton" userId="ce5f6ebc-4905-4566-80fc-2a555f634190" providerId="ADAL" clId="{31BF1081-CE99-9D43-82C8-E267AB9492F1}" dt="2019-04-05T19:41:23.212" v="45121" actId="20577"/>
        <pc:sldMkLst>
          <pc:docMk/>
          <pc:sldMk cId="1548092762" sldId="484"/>
        </pc:sldMkLst>
        <pc:spChg chg="del">
          <ac:chgData name="Spaans, Anton" userId="ce5f6ebc-4905-4566-80fc-2a555f634190" providerId="ADAL" clId="{31BF1081-CE99-9D43-82C8-E267AB9492F1}" dt="2019-04-05T19:32:00.026" v="44449" actId="478"/>
          <ac:spMkLst>
            <pc:docMk/>
            <pc:sldMk cId="1548092762" sldId="484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2:01.932" v="44450" actId="478"/>
          <ac:spMkLst>
            <pc:docMk/>
            <pc:sldMk cId="1548092762" sldId="484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8:29.422" v="45042" actId="20577"/>
          <ac:spMkLst>
            <pc:docMk/>
            <pc:sldMk cId="1548092762" sldId="484"/>
            <ac:spMk id="17" creationId="{7E933520-DB57-F542-B516-479DB8397308}"/>
          </ac:spMkLst>
        </pc:spChg>
        <pc:spChg chg="mod">
          <ac:chgData name="Spaans, Anton" userId="ce5f6ebc-4905-4566-80fc-2a555f634190" providerId="ADAL" clId="{31BF1081-CE99-9D43-82C8-E267AB9492F1}" dt="2019-04-05T19:41:23.212" v="45121" actId="20577"/>
          <ac:spMkLst>
            <pc:docMk/>
            <pc:sldMk cId="1548092762" sldId="484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7:17.716" v="44370" actId="167"/>
          <ac:grpSpMkLst>
            <pc:docMk/>
            <pc:sldMk cId="1548092762" sldId="484"/>
            <ac:grpSpMk id="5" creationId="{F7CC27FB-7F82-6B47-AC69-B850DE995EA5}"/>
          </ac:grpSpMkLst>
        </pc:grpChg>
      </pc:sldChg>
      <pc:sldChg chg="addSp delSp modSp add modTransition modNotesTx">
        <pc:chgData name="Spaans, Anton" userId="ce5f6ebc-4905-4566-80fc-2a555f634190" providerId="ADAL" clId="{31BF1081-CE99-9D43-82C8-E267AB9492F1}" dt="2019-04-05T20:43:48.768" v="45589" actId="20577"/>
        <pc:sldMkLst>
          <pc:docMk/>
          <pc:sldMk cId="3809317315" sldId="485"/>
        </pc:sldMkLst>
        <pc:spChg chg="del mod">
          <ac:chgData name="Spaans, Anton" userId="ce5f6ebc-4905-4566-80fc-2a555f634190" providerId="ADAL" clId="{31BF1081-CE99-9D43-82C8-E267AB9492F1}" dt="2019-04-05T19:05:17.241" v="43960" actId="478"/>
          <ac:spMkLst>
            <pc:docMk/>
            <pc:sldMk cId="3809317315" sldId="485"/>
            <ac:spMk id="2" creationId="{7705F627-4D67-E94A-964E-28156E63D1FB}"/>
          </ac:spMkLst>
        </pc:spChg>
        <pc:spChg chg="add mod">
          <ac:chgData name="Spaans, Anton" userId="ce5f6ebc-4905-4566-80fc-2a555f634190" providerId="ADAL" clId="{31BF1081-CE99-9D43-82C8-E267AB9492F1}" dt="2019-04-05T19:05:50.310" v="43992" actId="20577"/>
          <ac:spMkLst>
            <pc:docMk/>
            <pc:sldMk cId="3809317315" sldId="485"/>
            <ac:spMk id="6" creationId="{107B6730-0EFC-904D-8316-152BA5AA0BD4}"/>
          </ac:spMkLst>
        </pc:spChg>
        <pc:spChg chg="del mod">
          <ac:chgData name="Spaans, Anton" userId="ce5f6ebc-4905-4566-80fc-2a555f634190" providerId="ADAL" clId="{31BF1081-CE99-9D43-82C8-E267AB9492F1}" dt="2019-04-05T19:05:18.293" v="43961" actId="478"/>
          <ac:spMkLst>
            <pc:docMk/>
            <pc:sldMk cId="3809317315" sldId="485"/>
            <ac:spMk id="7" creationId="{5EA3071A-CA8A-AF45-A273-9307F8D7CAFB}"/>
          </ac:spMkLst>
        </pc:spChg>
        <pc:spChg chg="add">
          <ac:chgData name="Spaans, Anton" userId="ce5f6ebc-4905-4566-80fc-2a555f634190" providerId="ADAL" clId="{31BF1081-CE99-9D43-82C8-E267AB9492F1}" dt="2019-04-05T19:05:44.628" v="43990"/>
          <ac:spMkLst>
            <pc:docMk/>
            <pc:sldMk cId="3809317315" sldId="485"/>
            <ac:spMk id="8" creationId="{65EFD514-4529-2849-877E-DB6D06217954}"/>
          </ac:spMkLst>
        </pc:spChg>
        <pc:spChg chg="mod">
          <ac:chgData name="Spaans, Anton" userId="ce5f6ebc-4905-4566-80fc-2a555f634190" providerId="ADAL" clId="{31BF1081-CE99-9D43-82C8-E267AB9492F1}" dt="2019-04-05T19:05:52.501" v="43993" actId="20577"/>
          <ac:spMkLst>
            <pc:docMk/>
            <pc:sldMk cId="3809317315" sldId="485"/>
            <ac:spMk id="191" creationId="{00000000-0000-0000-0000-000000000000}"/>
          </ac:spMkLst>
        </pc:spChg>
        <pc:graphicFrameChg chg="add mod modGraphic">
          <ac:chgData name="Spaans, Anton" userId="ce5f6ebc-4905-4566-80fc-2a555f634190" providerId="ADAL" clId="{31BF1081-CE99-9D43-82C8-E267AB9492F1}" dt="2019-04-05T20:43:48.768" v="45589" actId="20577"/>
          <ac:graphicFrameMkLst>
            <pc:docMk/>
            <pc:sldMk cId="3809317315" sldId="485"/>
            <ac:graphicFrameMk id="5" creationId="{72B38B5C-309F-6948-8F86-BA3718EB1FE2}"/>
          </ac:graphicFrameMkLst>
        </pc:graphicFrameChg>
      </pc:sldChg>
      <pc:sldChg chg="delSp modSp add del ord modTransition modNotesTx">
        <pc:chgData name="Spaans, Anton" userId="ce5f6ebc-4905-4566-80fc-2a555f634190" providerId="ADAL" clId="{31BF1081-CE99-9D43-82C8-E267AB9492F1}" dt="2019-04-04T03:43:32.139" v="41823"/>
        <pc:sldMkLst>
          <pc:docMk/>
          <pc:sldMk cId="2157906722" sldId="486"/>
        </pc:sldMkLst>
        <pc:spChg chg="del">
          <ac:chgData name="Spaans, Anton" userId="ce5f6ebc-4905-4566-80fc-2a555f634190" providerId="ADAL" clId="{31BF1081-CE99-9D43-82C8-E267AB9492F1}" dt="2019-03-30T17:10:40.938" v="22921" actId="478"/>
          <ac:spMkLst>
            <pc:docMk/>
            <pc:sldMk cId="2157906722" sldId="486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3-30T17:10:45.763" v="22922" actId="478"/>
          <ac:spMkLst>
            <pc:docMk/>
            <pc:sldMk cId="2157906722" sldId="486"/>
            <ac:spMk id="7" creationId="{5EA3071A-CA8A-AF45-A273-9307F8D7CAFB}"/>
          </ac:spMkLst>
        </pc:spChg>
        <pc:spChg chg="mod">
          <ac:chgData name="Spaans, Anton" userId="ce5f6ebc-4905-4566-80fc-2a555f634190" providerId="ADAL" clId="{31BF1081-CE99-9D43-82C8-E267AB9492F1}" dt="2019-03-30T18:46:51.107" v="23135" actId="13926"/>
          <ac:spMkLst>
            <pc:docMk/>
            <pc:sldMk cId="2157906722" sldId="486"/>
            <ac:spMk id="191" creationId="{00000000-0000-0000-0000-000000000000}"/>
          </ac:spMkLst>
        </pc:spChg>
      </pc:sldChg>
      <pc:sldChg chg="addSp modSp add modTransition modNotesTx">
        <pc:chgData name="Spaans, Anton" userId="ce5f6ebc-4905-4566-80fc-2a555f634190" providerId="ADAL" clId="{31BF1081-CE99-9D43-82C8-E267AB9492F1}" dt="2019-04-05T19:10:42.741" v="44207" actId="20577"/>
        <pc:sldMkLst>
          <pc:docMk/>
          <pc:sldMk cId="3202180416" sldId="487"/>
        </pc:sldMkLst>
        <pc:spChg chg="add mod">
          <ac:chgData name="Spaans, Anton" userId="ce5f6ebc-4905-4566-80fc-2a555f634190" providerId="ADAL" clId="{31BF1081-CE99-9D43-82C8-E267AB9492F1}" dt="2019-04-05T19:06:46.799" v="44025" actId="20577"/>
          <ac:spMkLst>
            <pc:docMk/>
            <pc:sldMk cId="3202180416" sldId="487"/>
            <ac:spMk id="3" creationId="{9275CC4C-54D7-0649-903A-D26060412E76}"/>
          </ac:spMkLst>
        </pc:spChg>
        <pc:spChg chg="add mod">
          <ac:chgData name="Spaans, Anton" userId="ce5f6ebc-4905-4566-80fc-2a555f634190" providerId="ADAL" clId="{31BF1081-CE99-9D43-82C8-E267AB9492F1}" dt="2019-04-05T19:10:42.741" v="44207" actId="20577"/>
          <ac:spMkLst>
            <pc:docMk/>
            <pc:sldMk cId="3202180416" sldId="487"/>
            <ac:spMk id="4" creationId="{60066CFD-487E-954A-8477-489AEAFB7C84}"/>
          </ac:spMkLst>
        </pc:spChg>
        <pc:spChg chg="add">
          <ac:chgData name="Spaans, Anton" userId="ce5f6ebc-4905-4566-80fc-2a555f634190" providerId="ADAL" clId="{31BF1081-CE99-9D43-82C8-E267AB9492F1}" dt="2019-04-05T19:06:34.440" v="43995"/>
          <ac:spMkLst>
            <pc:docMk/>
            <pc:sldMk cId="3202180416" sldId="487"/>
            <ac:spMk id="5" creationId="{670049D5-B5EE-554F-97E4-82D01DD8593D}"/>
          </ac:spMkLst>
        </pc:spChg>
        <pc:spChg chg="mod">
          <ac:chgData name="Spaans, Anton" userId="ce5f6ebc-4905-4566-80fc-2a555f634190" providerId="ADAL" clId="{31BF1081-CE99-9D43-82C8-E267AB9492F1}" dt="2019-04-05T19:09:35.625" v="44176" actId="20577"/>
          <ac:spMkLst>
            <pc:docMk/>
            <pc:sldMk cId="3202180416" sldId="487"/>
            <ac:spMk id="191" creationId="{00000000-0000-0000-0000-000000000000}"/>
          </ac:spMkLst>
        </pc:spChg>
      </pc:sldChg>
      <pc:sldChg chg="modSp add del modTransition modNotesTx">
        <pc:chgData name="Spaans, Anton" userId="ce5f6ebc-4905-4566-80fc-2a555f634190" providerId="ADAL" clId="{31BF1081-CE99-9D43-82C8-E267AB9492F1}" dt="2019-04-04T03:28:19.625" v="41705" actId="2696"/>
        <pc:sldMkLst>
          <pc:docMk/>
          <pc:sldMk cId="2266478716" sldId="488"/>
        </pc:sldMkLst>
        <pc:spChg chg="mod">
          <ac:chgData name="Spaans, Anton" userId="ce5f6ebc-4905-4566-80fc-2a555f634190" providerId="ADAL" clId="{31BF1081-CE99-9D43-82C8-E267AB9492F1}" dt="2019-04-01T14:42:36.653" v="28343" actId="20577"/>
          <ac:spMkLst>
            <pc:docMk/>
            <pc:sldMk cId="2266478716" sldId="488"/>
            <ac:spMk id="191" creationId="{00000000-0000-0000-0000-000000000000}"/>
          </ac:spMkLst>
        </pc:spChg>
      </pc:sldChg>
      <pc:sldChg chg="modSp add del modTransition modNotesTx">
        <pc:chgData name="Spaans, Anton" userId="ce5f6ebc-4905-4566-80fc-2a555f634190" providerId="ADAL" clId="{31BF1081-CE99-9D43-82C8-E267AB9492F1}" dt="2019-04-04T03:30:02.217" v="41716" actId="2696"/>
        <pc:sldMkLst>
          <pc:docMk/>
          <pc:sldMk cId="3486751577" sldId="489"/>
        </pc:sldMkLst>
        <pc:spChg chg="mod">
          <ac:chgData name="Spaans, Anton" userId="ce5f6ebc-4905-4566-80fc-2a555f634190" providerId="ADAL" clId="{31BF1081-CE99-9D43-82C8-E267AB9492F1}" dt="2019-04-04T03:29:37.039" v="41714"/>
          <ac:spMkLst>
            <pc:docMk/>
            <pc:sldMk cId="3486751577" sldId="489"/>
            <ac:spMk id="191" creationId="{00000000-0000-0000-0000-000000000000}"/>
          </ac:spMkLst>
        </pc:spChg>
      </pc:sldChg>
      <pc:sldChg chg="add del modTransition modNotesTx">
        <pc:chgData name="Spaans, Anton" userId="ce5f6ebc-4905-4566-80fc-2a555f634190" providerId="ADAL" clId="{31BF1081-CE99-9D43-82C8-E267AB9492F1}" dt="2019-04-04T03:30:46.801" v="41729" actId="2696"/>
        <pc:sldMkLst>
          <pc:docMk/>
          <pc:sldMk cId="985121127" sldId="490"/>
        </pc:sldMkLst>
      </pc:sldChg>
      <pc:sldChg chg="add del modTransition modNotesTx">
        <pc:chgData name="Spaans, Anton" userId="ce5f6ebc-4905-4566-80fc-2a555f634190" providerId="ADAL" clId="{31BF1081-CE99-9D43-82C8-E267AB9492F1}" dt="2019-04-04T03:31:25.803" v="41733" actId="2696"/>
        <pc:sldMkLst>
          <pc:docMk/>
          <pc:sldMk cId="3507276598" sldId="491"/>
        </pc:sldMkLst>
      </pc:sldChg>
      <pc:sldChg chg="add modTransition">
        <pc:chgData name="Spaans, Anton" userId="ce5f6ebc-4905-4566-80fc-2a555f634190" providerId="ADAL" clId="{31BF1081-CE99-9D43-82C8-E267AB9492F1}" dt="2019-04-02T13:27:22.767" v="35032"/>
        <pc:sldMkLst>
          <pc:docMk/>
          <pc:sldMk cId="2001382491" sldId="492"/>
        </pc:sldMkLst>
      </pc:sldChg>
      <pc:sldChg chg="addSp delSp modSp add modTransition modNotesTx">
        <pc:chgData name="Spaans, Anton" userId="ce5f6ebc-4905-4566-80fc-2a555f634190" providerId="ADAL" clId="{31BF1081-CE99-9D43-82C8-E267AB9492F1}" dt="2019-04-05T19:49:14.380" v="45234" actId="14100"/>
        <pc:sldMkLst>
          <pc:docMk/>
          <pc:sldMk cId="329891881" sldId="493"/>
        </pc:sldMkLst>
        <pc:spChg chg="del">
          <ac:chgData name="Spaans, Anton" userId="ce5f6ebc-4905-4566-80fc-2a555f634190" providerId="ADAL" clId="{31BF1081-CE99-9D43-82C8-E267AB9492F1}" dt="2019-04-05T19:30:13.702" v="44412" actId="478"/>
          <ac:spMkLst>
            <pc:docMk/>
            <pc:sldMk cId="329891881" sldId="493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0:15.521" v="44413" actId="478"/>
          <ac:spMkLst>
            <pc:docMk/>
            <pc:sldMk cId="329891881" sldId="493"/>
            <ac:spMk id="7" creationId="{5EA3071A-CA8A-AF45-A273-9307F8D7CAFB}"/>
          </ac:spMkLst>
        </pc:spChg>
        <pc:spChg chg="mod">
          <ac:chgData name="Spaans, Anton" userId="ce5f6ebc-4905-4566-80fc-2a555f634190" providerId="ADAL" clId="{31BF1081-CE99-9D43-82C8-E267AB9492F1}" dt="2019-04-05T19:49:14.380" v="45234" actId="14100"/>
          <ac:spMkLst>
            <pc:docMk/>
            <pc:sldMk cId="329891881" sldId="493"/>
            <ac:spMk id="15" creationId="{7299D783-E944-1246-8C3B-49CC1E21328A}"/>
          </ac:spMkLst>
        </pc:spChg>
        <pc:spChg chg="add mod">
          <ac:chgData name="Spaans, Anton" userId="ce5f6ebc-4905-4566-80fc-2a555f634190" providerId="ADAL" clId="{31BF1081-CE99-9D43-82C8-E267AB9492F1}" dt="2019-04-05T19:35:00.991" v="44690" actId="20577"/>
          <ac:spMkLst>
            <pc:docMk/>
            <pc:sldMk cId="329891881" sldId="493"/>
            <ac:spMk id="17" creationId="{78FF3121-61EA-E647-86DC-CFA8CCC27F9B}"/>
          </ac:spMkLst>
        </pc:spChg>
        <pc:spChg chg="mod">
          <ac:chgData name="Spaans, Anton" userId="ce5f6ebc-4905-4566-80fc-2a555f634190" providerId="ADAL" clId="{31BF1081-CE99-9D43-82C8-E267AB9492F1}" dt="2019-04-05T19:42:30.471" v="45133" actId="20577"/>
          <ac:spMkLst>
            <pc:docMk/>
            <pc:sldMk cId="329891881" sldId="493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5:42.238" v="44347" actId="167"/>
          <ac:grpSpMkLst>
            <pc:docMk/>
            <pc:sldMk cId="329891881" sldId="493"/>
            <ac:grpSpMk id="5" creationId="{50B971CB-67E5-C942-BF5F-397DD48D7B35}"/>
          </ac:grpSpMkLst>
        </pc:grpChg>
      </pc:sldChg>
      <pc:sldChg chg="add del modTransition modNotesTx">
        <pc:chgData name="Spaans, Anton" userId="ce5f6ebc-4905-4566-80fc-2a555f634190" providerId="ADAL" clId="{31BF1081-CE99-9D43-82C8-E267AB9492F1}" dt="2019-04-04T03:33:46.076" v="41746" actId="2696"/>
        <pc:sldMkLst>
          <pc:docMk/>
          <pc:sldMk cId="2654612298" sldId="494"/>
        </pc:sldMkLst>
      </pc:sldChg>
      <pc:sldChg chg="add del modTransition modNotesTx">
        <pc:chgData name="Spaans, Anton" userId="ce5f6ebc-4905-4566-80fc-2a555f634190" providerId="ADAL" clId="{31BF1081-CE99-9D43-82C8-E267AB9492F1}" dt="2019-04-04T03:34:44.930" v="41755" actId="2696"/>
        <pc:sldMkLst>
          <pc:docMk/>
          <pc:sldMk cId="3553306859" sldId="495"/>
        </pc:sldMkLst>
      </pc:sldChg>
      <pc:sldChg chg="add del modTransition modNotesTx">
        <pc:chgData name="Spaans, Anton" userId="ce5f6ebc-4905-4566-80fc-2a555f634190" providerId="ADAL" clId="{31BF1081-CE99-9D43-82C8-E267AB9492F1}" dt="2019-04-04T03:35:41.618" v="41757" actId="2696"/>
        <pc:sldMkLst>
          <pc:docMk/>
          <pc:sldMk cId="1298113787" sldId="496"/>
        </pc:sldMkLst>
      </pc:sldChg>
      <pc:sldChg chg="add del modNotesTx">
        <pc:chgData name="Spaans, Anton" userId="ce5f6ebc-4905-4566-80fc-2a555f634190" providerId="ADAL" clId="{31BF1081-CE99-9D43-82C8-E267AB9492F1}" dt="2019-04-04T03:36:28.306" v="41758" actId="2696"/>
        <pc:sldMkLst>
          <pc:docMk/>
          <pc:sldMk cId="2233681556" sldId="497"/>
        </pc:sldMkLst>
      </pc:sldChg>
      <pc:sldChg chg="modSp add del modTransition modNotesTx">
        <pc:chgData name="Spaans, Anton" userId="ce5f6ebc-4905-4566-80fc-2a555f634190" providerId="ADAL" clId="{31BF1081-CE99-9D43-82C8-E267AB9492F1}" dt="2019-04-04T03:38:20.080" v="41771" actId="2696"/>
        <pc:sldMkLst>
          <pc:docMk/>
          <pc:sldMk cId="2683248419" sldId="498"/>
        </pc:sldMkLst>
        <pc:spChg chg="mod">
          <ac:chgData name="Spaans, Anton" userId="ce5f6ebc-4905-4566-80fc-2a555f634190" providerId="ADAL" clId="{31BF1081-CE99-9D43-82C8-E267AB9492F1}" dt="2019-03-30T22:38:26.240" v="26213" actId="20577"/>
          <ac:spMkLst>
            <pc:docMk/>
            <pc:sldMk cId="2683248419" sldId="498"/>
            <ac:spMk id="191" creationId="{00000000-0000-0000-0000-000000000000}"/>
          </ac:spMkLst>
        </pc:spChg>
      </pc:sldChg>
      <pc:sldChg chg="add del modTransition modNotesTx">
        <pc:chgData name="Spaans, Anton" userId="ce5f6ebc-4905-4566-80fc-2a555f634190" providerId="ADAL" clId="{31BF1081-CE99-9D43-82C8-E267AB9492F1}" dt="2019-04-04T03:39:33.799" v="41804" actId="2696"/>
        <pc:sldMkLst>
          <pc:docMk/>
          <pc:sldMk cId="1452377481" sldId="499"/>
        </pc:sldMkLst>
      </pc:sldChg>
      <pc:sldChg chg="add del modTransition modNotesTx">
        <pc:chgData name="Spaans, Anton" userId="ce5f6ebc-4905-4566-80fc-2a555f634190" providerId="ADAL" clId="{31BF1081-CE99-9D43-82C8-E267AB9492F1}" dt="2019-04-04T03:41:25.399" v="41809" actId="2696"/>
        <pc:sldMkLst>
          <pc:docMk/>
          <pc:sldMk cId="2141700645" sldId="500"/>
        </pc:sldMkLst>
      </pc:sldChg>
      <pc:sldChg chg="add modTransition modNotesTx">
        <pc:chgData name="Spaans, Anton" userId="ce5f6ebc-4905-4566-80fc-2a555f634190" providerId="ADAL" clId="{31BF1081-CE99-9D43-82C8-E267AB9492F1}" dt="2019-04-04T03:42:54.952" v="41822"/>
        <pc:sldMkLst>
          <pc:docMk/>
          <pc:sldMk cId="3091939180" sldId="501"/>
        </pc:sldMkLst>
      </pc:sldChg>
      <pc:sldChg chg="addSp delSp modSp add modTransition modNotesTx">
        <pc:chgData name="Spaans, Anton" userId="ce5f6ebc-4905-4566-80fc-2a555f634190" providerId="ADAL" clId="{31BF1081-CE99-9D43-82C8-E267AB9492F1}" dt="2019-04-05T19:43:23.966" v="45148" actId="20577"/>
        <pc:sldMkLst>
          <pc:docMk/>
          <pc:sldMk cId="1976635876" sldId="502"/>
        </pc:sldMkLst>
        <pc:spChg chg="del">
          <ac:chgData name="Spaans, Anton" userId="ce5f6ebc-4905-4566-80fc-2a555f634190" providerId="ADAL" clId="{31BF1081-CE99-9D43-82C8-E267AB9492F1}" dt="2019-04-05T19:32:09.564" v="44453" actId="478"/>
          <ac:spMkLst>
            <pc:docMk/>
            <pc:sldMk cId="1976635876" sldId="502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2:08.023" v="44452" actId="478"/>
          <ac:spMkLst>
            <pc:docMk/>
            <pc:sldMk cId="1976635876" sldId="502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8:38.735" v="45066" actId="20577"/>
          <ac:spMkLst>
            <pc:docMk/>
            <pc:sldMk cId="1976635876" sldId="502"/>
            <ac:spMk id="17" creationId="{56C3A2D8-B43E-4849-B0CD-7248D0A3D6A5}"/>
          </ac:spMkLst>
        </pc:spChg>
        <pc:spChg chg="mod">
          <ac:chgData name="Spaans, Anton" userId="ce5f6ebc-4905-4566-80fc-2a555f634190" providerId="ADAL" clId="{31BF1081-CE99-9D43-82C8-E267AB9492F1}" dt="2019-04-05T19:43:23.966" v="45148" actId="20577"/>
          <ac:spMkLst>
            <pc:docMk/>
            <pc:sldMk cId="1976635876" sldId="502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7:25.077" v="44372" actId="167"/>
          <ac:grpSpMkLst>
            <pc:docMk/>
            <pc:sldMk cId="1976635876" sldId="502"/>
            <ac:grpSpMk id="5" creationId="{77739981-BC6A-114B-A0BE-9492E829CC72}"/>
          </ac:grpSpMkLst>
        </pc:grpChg>
      </pc:sldChg>
      <pc:sldChg chg="modSp add del modNotesTx">
        <pc:chgData name="Spaans, Anton" userId="ce5f6ebc-4905-4566-80fc-2a555f634190" providerId="ADAL" clId="{31BF1081-CE99-9D43-82C8-E267AB9492F1}" dt="2019-04-03T20:04:59.082" v="40412" actId="2696"/>
        <pc:sldMkLst>
          <pc:docMk/>
          <pc:sldMk cId="2590647810" sldId="503"/>
        </pc:sldMkLst>
        <pc:spChg chg="mod">
          <ac:chgData name="Spaans, Anton" userId="ce5f6ebc-4905-4566-80fc-2a555f634190" providerId="ADAL" clId="{31BF1081-CE99-9D43-82C8-E267AB9492F1}" dt="2019-03-30T19:56:20.996" v="23448" actId="14100"/>
          <ac:spMkLst>
            <pc:docMk/>
            <pc:sldMk cId="2590647810" sldId="503"/>
            <ac:spMk id="2" creationId="{7705F627-4D67-E94A-964E-28156E63D1FB}"/>
          </ac:spMkLst>
        </pc:spChg>
        <pc:spChg chg="mod">
          <ac:chgData name="Spaans, Anton" userId="ce5f6ebc-4905-4566-80fc-2a555f634190" providerId="ADAL" clId="{31BF1081-CE99-9D43-82C8-E267AB9492F1}" dt="2019-03-30T19:56:26.314" v="23453" actId="14100"/>
          <ac:spMkLst>
            <pc:docMk/>
            <pc:sldMk cId="2590647810" sldId="503"/>
            <ac:spMk id="7" creationId="{5EA3071A-CA8A-AF45-A273-9307F8D7CAFB}"/>
          </ac:spMkLst>
        </pc:spChg>
        <pc:spChg chg="mod">
          <ac:chgData name="Spaans, Anton" userId="ce5f6ebc-4905-4566-80fc-2a555f634190" providerId="ADAL" clId="{31BF1081-CE99-9D43-82C8-E267AB9492F1}" dt="2019-03-30T20:27:03.786" v="23617" actId="20577"/>
          <ac:spMkLst>
            <pc:docMk/>
            <pc:sldMk cId="2590647810" sldId="503"/>
            <ac:spMk id="191" creationId="{00000000-0000-0000-0000-000000000000}"/>
          </ac:spMkLst>
        </pc:spChg>
      </pc:sldChg>
      <pc:sldChg chg="modSp add del modTransition modNotesTx">
        <pc:chgData name="Spaans, Anton" userId="ce5f6ebc-4905-4566-80fc-2a555f634190" providerId="ADAL" clId="{31BF1081-CE99-9D43-82C8-E267AB9492F1}" dt="2019-04-03T20:04:59.110" v="40413" actId="2696"/>
        <pc:sldMkLst>
          <pc:docMk/>
          <pc:sldMk cId="708122239" sldId="504"/>
        </pc:sldMkLst>
        <pc:spChg chg="mod">
          <ac:chgData name="Spaans, Anton" userId="ce5f6ebc-4905-4566-80fc-2a555f634190" providerId="ADAL" clId="{31BF1081-CE99-9D43-82C8-E267AB9492F1}" dt="2019-04-03T19:53:52.504" v="40202" actId="20577"/>
          <ac:spMkLst>
            <pc:docMk/>
            <pc:sldMk cId="708122239" sldId="504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20:03:35.583" v="45281" actId="478"/>
        <pc:sldMkLst>
          <pc:docMk/>
          <pc:sldMk cId="783074053" sldId="505"/>
        </pc:sldMkLst>
        <pc:spChg chg="del">
          <ac:chgData name="Spaans, Anton" userId="ce5f6ebc-4905-4566-80fc-2a555f634190" providerId="ADAL" clId="{31BF1081-CE99-9D43-82C8-E267AB9492F1}" dt="2019-04-05T19:29:51.409" v="44406" actId="478"/>
          <ac:spMkLst>
            <pc:docMk/>
            <pc:sldMk cId="783074053" sldId="505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29:53.040" v="44407" actId="478"/>
          <ac:spMkLst>
            <pc:docMk/>
            <pc:sldMk cId="783074053" sldId="505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4:29.005" v="44664" actId="20577"/>
          <ac:spMkLst>
            <pc:docMk/>
            <pc:sldMk cId="783074053" sldId="505"/>
            <ac:spMk id="17" creationId="{3D4BA7F0-A739-A940-8A08-AEB5AF795853}"/>
          </ac:spMkLst>
        </pc:spChg>
        <pc:spChg chg="mod">
          <ac:chgData name="Spaans, Anton" userId="ce5f6ebc-4905-4566-80fc-2a555f634190" providerId="ADAL" clId="{31BF1081-CE99-9D43-82C8-E267AB9492F1}" dt="2019-04-05T19:42:23.223" v="45132" actId="20577"/>
          <ac:spMkLst>
            <pc:docMk/>
            <pc:sldMk cId="783074053" sldId="505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5:22.021" v="44343" actId="167"/>
          <ac:grpSpMkLst>
            <pc:docMk/>
            <pc:sldMk cId="783074053" sldId="505"/>
            <ac:grpSpMk id="5" creationId="{88C0EE74-978F-554C-A0E4-D36E62250EFE}"/>
          </ac:grpSpMkLst>
        </pc:grpChg>
        <pc:picChg chg="add del mod">
          <ac:chgData name="Spaans, Anton" userId="ce5f6ebc-4905-4566-80fc-2a555f634190" providerId="ADAL" clId="{31BF1081-CE99-9D43-82C8-E267AB9492F1}" dt="2019-04-05T20:03:35.583" v="45281" actId="478"/>
          <ac:picMkLst>
            <pc:docMk/>
            <pc:sldMk cId="783074053" sldId="505"/>
            <ac:picMk id="4" creationId="{48F234C3-53C4-1E4B-832E-4348A15BE956}"/>
          </ac:picMkLst>
        </pc:picChg>
      </pc:sldChg>
      <pc:sldChg chg="modSp add del modNotesTx">
        <pc:chgData name="Spaans, Anton" userId="ce5f6ebc-4905-4566-80fc-2a555f634190" providerId="ADAL" clId="{31BF1081-CE99-9D43-82C8-E267AB9492F1}" dt="2019-03-30T20:44:31.864" v="24414" actId="2696"/>
        <pc:sldMkLst>
          <pc:docMk/>
          <pc:sldMk cId="1089359614" sldId="505"/>
        </pc:sldMkLst>
        <pc:spChg chg="mod">
          <ac:chgData name="Spaans, Anton" userId="ce5f6ebc-4905-4566-80fc-2a555f634190" providerId="ADAL" clId="{31BF1081-CE99-9D43-82C8-E267AB9492F1}" dt="2019-03-30T20:44:15.571" v="24391" actId="20577"/>
          <ac:spMkLst>
            <pc:docMk/>
            <pc:sldMk cId="1089359614" sldId="505"/>
            <ac:spMk id="191" creationId="{00000000-0000-0000-0000-000000000000}"/>
          </ac:spMkLst>
        </pc:spChg>
      </pc:sldChg>
      <pc:sldChg chg="modSp add del modNotesTx">
        <pc:chgData name="Spaans, Anton" userId="ce5f6ebc-4905-4566-80fc-2a555f634190" providerId="ADAL" clId="{31BF1081-CE99-9D43-82C8-E267AB9492F1}" dt="2019-03-30T20:44:31.890" v="24415" actId="2696"/>
        <pc:sldMkLst>
          <pc:docMk/>
          <pc:sldMk cId="3469027827" sldId="506"/>
        </pc:sldMkLst>
        <pc:spChg chg="mod">
          <ac:chgData name="Spaans, Anton" userId="ce5f6ebc-4905-4566-80fc-2a555f634190" providerId="ADAL" clId="{31BF1081-CE99-9D43-82C8-E267AB9492F1}" dt="2019-03-30T20:44:22.509" v="24413" actId="20577"/>
          <ac:spMkLst>
            <pc:docMk/>
            <pc:sldMk cId="3469027827" sldId="506"/>
            <ac:spMk id="191" creationId="{00000000-0000-0000-0000-000000000000}"/>
          </ac:spMkLst>
        </pc:spChg>
      </pc:sldChg>
      <pc:sldChg chg="modSp add del modNotesTx">
        <pc:chgData name="Spaans, Anton" userId="ce5f6ebc-4905-4566-80fc-2a555f634190" providerId="ADAL" clId="{31BF1081-CE99-9D43-82C8-E267AB9492F1}" dt="2019-04-04T03:32:38.812" v="41741" actId="2696"/>
        <pc:sldMkLst>
          <pc:docMk/>
          <pc:sldMk cId="4255957140" sldId="506"/>
        </pc:sldMkLst>
        <pc:spChg chg="mod">
          <ac:chgData name="Spaans, Anton" userId="ce5f6ebc-4905-4566-80fc-2a555f634190" providerId="ADAL" clId="{31BF1081-CE99-9D43-82C8-E267AB9492F1}" dt="2019-04-02T13:29:47.150" v="35162" actId="20577"/>
          <ac:spMkLst>
            <pc:docMk/>
            <pc:sldMk cId="4255957140" sldId="506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20:24:34.910" v="45456" actId="478"/>
        <pc:sldMkLst>
          <pc:docMk/>
          <pc:sldMk cId="1038035576" sldId="507"/>
        </pc:sldMkLst>
        <pc:spChg chg="del">
          <ac:chgData name="Spaans, Anton" userId="ce5f6ebc-4905-4566-80fc-2a555f634190" providerId="ADAL" clId="{31BF1081-CE99-9D43-82C8-E267AB9492F1}" dt="2019-04-05T19:31:46.033" v="44446" actId="478"/>
          <ac:spMkLst>
            <pc:docMk/>
            <pc:sldMk cId="1038035576" sldId="507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1:44.752" v="44445" actId="478"/>
          <ac:spMkLst>
            <pc:docMk/>
            <pc:sldMk cId="1038035576" sldId="507"/>
            <ac:spMk id="7" creationId="{5EA3071A-CA8A-AF45-A273-9307F8D7CAFB}"/>
          </ac:spMkLst>
        </pc:spChg>
        <pc:spChg chg="mod">
          <ac:chgData name="Spaans, Anton" userId="ce5f6ebc-4905-4566-80fc-2a555f634190" providerId="ADAL" clId="{31BF1081-CE99-9D43-82C8-E267AB9492F1}" dt="2019-04-05T19:53:54.611" v="45270" actId="14100"/>
          <ac:spMkLst>
            <pc:docMk/>
            <pc:sldMk cId="1038035576" sldId="507"/>
            <ac:spMk id="15" creationId="{9B85490A-D4C0-F945-BBB3-994FC6ED64E1}"/>
          </ac:spMkLst>
        </pc:spChg>
        <pc:spChg chg="add mod">
          <ac:chgData name="Spaans, Anton" userId="ce5f6ebc-4905-4566-80fc-2a555f634190" providerId="ADAL" clId="{31BF1081-CE99-9D43-82C8-E267AB9492F1}" dt="2019-04-05T19:38:14.447" v="45006" actId="20577"/>
          <ac:spMkLst>
            <pc:docMk/>
            <pc:sldMk cId="1038035576" sldId="507"/>
            <ac:spMk id="17" creationId="{8BEE4581-6040-4441-99C8-974760259370}"/>
          </ac:spMkLst>
        </pc:spChg>
        <pc:spChg chg="mod">
          <ac:chgData name="Spaans, Anton" userId="ce5f6ebc-4905-4566-80fc-2a555f634190" providerId="ADAL" clId="{31BF1081-CE99-9D43-82C8-E267AB9492F1}" dt="2019-04-05T19:43:15.765" v="45147" actId="20577"/>
          <ac:spMkLst>
            <pc:docMk/>
            <pc:sldMk cId="1038035576" sldId="507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7:08.299" v="44368" actId="167"/>
          <ac:grpSpMkLst>
            <pc:docMk/>
            <pc:sldMk cId="1038035576" sldId="507"/>
            <ac:grpSpMk id="5" creationId="{40BBF367-FE5B-9E43-AEB9-09B97268042F}"/>
          </ac:grpSpMkLst>
        </pc:grpChg>
        <pc:picChg chg="add del mod">
          <ac:chgData name="Spaans, Anton" userId="ce5f6ebc-4905-4566-80fc-2a555f634190" providerId="ADAL" clId="{31BF1081-CE99-9D43-82C8-E267AB9492F1}" dt="2019-04-05T20:24:34.910" v="45456" actId="478"/>
          <ac:picMkLst>
            <pc:docMk/>
            <pc:sldMk cId="1038035576" sldId="507"/>
            <ac:picMk id="4" creationId="{F466BD05-5854-2345-92A2-77BD6F4353D5}"/>
          </ac:picMkLst>
        </pc:picChg>
      </pc:sldChg>
      <pc:sldChg chg="modSp add del modNotesTx">
        <pc:chgData name="Spaans, Anton" userId="ce5f6ebc-4905-4566-80fc-2a555f634190" providerId="ADAL" clId="{31BF1081-CE99-9D43-82C8-E267AB9492F1}" dt="2019-04-04T03:42:06.682" v="41816" actId="2696"/>
        <pc:sldMkLst>
          <pc:docMk/>
          <pc:sldMk cId="976837165" sldId="508"/>
        </pc:sldMkLst>
        <pc:spChg chg="mod">
          <ac:chgData name="Spaans, Anton" userId="ce5f6ebc-4905-4566-80fc-2a555f634190" providerId="ADAL" clId="{31BF1081-CE99-9D43-82C8-E267AB9492F1}" dt="2019-03-30T21:19:59.815" v="24588" actId="5793"/>
          <ac:spMkLst>
            <pc:docMk/>
            <pc:sldMk cId="976837165" sldId="508"/>
            <ac:spMk id="191" creationId="{00000000-0000-0000-0000-000000000000}"/>
          </ac:spMkLst>
        </pc:spChg>
      </pc:sldChg>
      <pc:sldChg chg="modSp add del modNotesTx">
        <pc:chgData name="Spaans, Anton" userId="ce5f6ebc-4905-4566-80fc-2a555f634190" providerId="ADAL" clId="{31BF1081-CE99-9D43-82C8-E267AB9492F1}" dt="2019-04-05T14:20:50.413" v="42689" actId="2696"/>
        <pc:sldMkLst>
          <pc:docMk/>
          <pc:sldMk cId="2558213100" sldId="509"/>
        </pc:sldMkLst>
        <pc:spChg chg="mod">
          <ac:chgData name="Spaans, Anton" userId="ce5f6ebc-4905-4566-80fc-2a555f634190" providerId="ADAL" clId="{31BF1081-CE99-9D43-82C8-E267AB9492F1}" dt="2019-04-04T03:42:37.724" v="41820"/>
          <ac:spMkLst>
            <pc:docMk/>
            <pc:sldMk cId="2558213100" sldId="509"/>
            <ac:spMk id="191" creationId="{00000000-0000-0000-0000-000000000000}"/>
          </ac:spMkLst>
        </pc:spChg>
      </pc:sldChg>
      <pc:sldChg chg="modSp add del modNotesTx">
        <pc:chgData name="Spaans, Anton" userId="ce5f6ebc-4905-4566-80fc-2a555f634190" providerId="ADAL" clId="{31BF1081-CE99-9D43-82C8-E267AB9492F1}" dt="2019-04-04T03:42:42.693" v="41821" actId="2696"/>
        <pc:sldMkLst>
          <pc:docMk/>
          <pc:sldMk cId="1895180922" sldId="510"/>
        </pc:sldMkLst>
        <pc:spChg chg="mod">
          <ac:chgData name="Spaans, Anton" userId="ce5f6ebc-4905-4566-80fc-2a555f634190" providerId="ADAL" clId="{31BF1081-CE99-9D43-82C8-E267AB9492F1}" dt="2019-03-30T21:26:05.982" v="24690" actId="13926"/>
          <ac:spMkLst>
            <pc:docMk/>
            <pc:sldMk cId="1895180922" sldId="510"/>
            <ac:spMk id="191" creationId="{00000000-0000-0000-0000-000000000000}"/>
          </ac:spMkLst>
        </pc:spChg>
      </pc:sldChg>
      <pc:sldChg chg="modSp add modNotesTx">
        <pc:chgData name="Spaans, Anton" userId="ce5f6ebc-4905-4566-80fc-2a555f634190" providerId="ADAL" clId="{31BF1081-CE99-9D43-82C8-E267AB9492F1}" dt="2019-04-02T22:05:01.719" v="37982" actId="20577"/>
        <pc:sldMkLst>
          <pc:docMk/>
          <pc:sldMk cId="2300182942" sldId="511"/>
        </pc:sldMkLst>
        <pc:spChg chg="mod">
          <ac:chgData name="Spaans, Anton" userId="ce5f6ebc-4905-4566-80fc-2a555f634190" providerId="ADAL" clId="{31BF1081-CE99-9D43-82C8-E267AB9492F1}" dt="2019-03-30T21:57:10.293" v="25272" actId="20577"/>
          <ac:spMkLst>
            <pc:docMk/>
            <pc:sldMk cId="2300182942" sldId="511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30T22:01:42.150" v="25583" actId="20577"/>
          <ac:spMkLst>
            <pc:docMk/>
            <pc:sldMk cId="2300182942" sldId="511"/>
            <ac:spMk id="191" creationId="{00000000-0000-0000-0000-000000000000}"/>
          </ac:spMkLst>
        </pc:spChg>
      </pc:sldChg>
      <pc:sldChg chg="modSp add">
        <pc:chgData name="Spaans, Anton" userId="ce5f6ebc-4905-4566-80fc-2a555f634190" providerId="ADAL" clId="{31BF1081-CE99-9D43-82C8-E267AB9492F1}" dt="2019-03-30T22:18:29.736" v="26192" actId="20577"/>
        <pc:sldMkLst>
          <pc:docMk/>
          <pc:sldMk cId="2975095713" sldId="512"/>
        </pc:sldMkLst>
        <pc:spChg chg="mod">
          <ac:chgData name="Spaans, Anton" userId="ce5f6ebc-4905-4566-80fc-2a555f634190" providerId="ADAL" clId="{31BF1081-CE99-9D43-82C8-E267AB9492F1}" dt="2019-03-30T22:05:47.068" v="25681" actId="20577"/>
          <ac:spMkLst>
            <pc:docMk/>
            <pc:sldMk cId="2975095713" sldId="512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3-30T22:18:29.736" v="26192" actId="20577"/>
          <ac:spMkLst>
            <pc:docMk/>
            <pc:sldMk cId="2975095713" sldId="512"/>
            <ac:spMk id="191" creationId="{00000000-0000-0000-0000-000000000000}"/>
          </ac:spMkLst>
        </pc:spChg>
      </pc:sldChg>
      <pc:sldChg chg="addSp delSp modSp add modNotesTx">
        <pc:chgData name="Spaans, Anton" userId="ce5f6ebc-4905-4566-80fc-2a555f634190" providerId="ADAL" clId="{31BF1081-CE99-9D43-82C8-E267AB9492F1}" dt="2019-04-05T19:45:33.329" v="45166" actId="20577"/>
        <pc:sldMkLst>
          <pc:docMk/>
          <pc:sldMk cId="3039791389" sldId="513"/>
        </pc:sldMkLst>
        <pc:spChg chg="del">
          <ac:chgData name="Spaans, Anton" userId="ce5f6ebc-4905-4566-80fc-2a555f634190" providerId="ADAL" clId="{31BF1081-CE99-9D43-82C8-E267AB9492F1}" dt="2019-04-05T19:28:05.830" v="44375" actId="478"/>
          <ac:spMkLst>
            <pc:docMk/>
            <pc:sldMk cId="3039791389" sldId="513"/>
            <ac:spMk id="2" creationId="{7705F627-4D67-E94A-964E-28156E63D1FB}"/>
          </ac:spMkLst>
        </pc:spChg>
        <pc:spChg chg="del mod">
          <ac:chgData name="Spaans, Anton" userId="ce5f6ebc-4905-4566-80fc-2a555f634190" providerId="ADAL" clId="{31BF1081-CE99-9D43-82C8-E267AB9492F1}" dt="2019-04-05T19:28:08.485" v="44377" actId="478"/>
          <ac:spMkLst>
            <pc:docMk/>
            <pc:sldMk cId="3039791389" sldId="513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2:48.371" v="44471" actId="20577"/>
          <ac:spMkLst>
            <pc:docMk/>
            <pc:sldMk cId="3039791389" sldId="513"/>
            <ac:spMk id="17" creationId="{B6C8FEA6-4B4D-1D4F-B551-FDD7C029FF4C}"/>
          </ac:spMkLst>
        </pc:spChg>
        <pc:spChg chg="mod">
          <ac:chgData name="Spaans, Anton" userId="ce5f6ebc-4905-4566-80fc-2a555f634190" providerId="ADAL" clId="{31BF1081-CE99-9D43-82C8-E267AB9492F1}" dt="2019-04-05T19:45:33.329" v="45166" actId="20577"/>
          <ac:spMkLst>
            <pc:docMk/>
            <pc:sldMk cId="3039791389" sldId="513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4:01.243" v="44327" actId="167"/>
          <ac:grpSpMkLst>
            <pc:docMk/>
            <pc:sldMk cId="3039791389" sldId="513"/>
            <ac:grpSpMk id="5" creationId="{A60E7AFD-D1D0-B64F-A265-EA767CAC07F4}"/>
          </ac:grpSpMkLst>
        </pc:grpChg>
      </pc:sldChg>
      <pc:sldChg chg="add del modNotesTx">
        <pc:chgData name="Spaans, Anton" userId="ce5f6ebc-4905-4566-80fc-2a555f634190" providerId="ADAL" clId="{31BF1081-CE99-9D43-82C8-E267AB9492F1}" dt="2019-04-04T03:28:59.311" v="41710" actId="2696"/>
        <pc:sldMkLst>
          <pc:docMk/>
          <pc:sldMk cId="3166061232" sldId="514"/>
        </pc:sldMkLst>
      </pc:sldChg>
      <pc:sldChg chg="addSp delSp modSp add modNotesTx">
        <pc:chgData name="Spaans, Anton" userId="ce5f6ebc-4905-4566-80fc-2a555f634190" providerId="ADAL" clId="{31BF1081-CE99-9D43-82C8-E267AB9492F1}" dt="2019-04-05T18:07:40.705" v="43575" actId="20577"/>
        <pc:sldMkLst>
          <pc:docMk/>
          <pc:sldMk cId="681355561" sldId="515"/>
        </pc:sldMkLst>
        <pc:spChg chg="add del">
          <ac:chgData name="Spaans, Anton" userId="ce5f6ebc-4905-4566-80fc-2a555f634190" providerId="ADAL" clId="{31BF1081-CE99-9D43-82C8-E267AB9492F1}" dt="2019-04-03T15:36:30.583" v="38465"/>
          <ac:spMkLst>
            <pc:docMk/>
            <pc:sldMk cId="681355561" sldId="515"/>
            <ac:spMk id="5" creationId="{1C25ECB6-197B-FC44-B619-3C2E15509A70}"/>
          </ac:spMkLst>
        </pc:spChg>
        <pc:spChg chg="mod">
          <ac:chgData name="Spaans, Anton" userId="ce5f6ebc-4905-4566-80fc-2a555f634190" providerId="ADAL" clId="{31BF1081-CE99-9D43-82C8-E267AB9492F1}" dt="2019-04-01T22:00:26.123" v="31760" actId="20577"/>
          <ac:spMkLst>
            <pc:docMk/>
            <pc:sldMk cId="681355561" sldId="515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18:07:40.705" v="43575" actId="20577"/>
          <ac:spMkLst>
            <pc:docMk/>
            <pc:sldMk cId="681355561" sldId="515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3T15:37:14.728" v="38470" actId="1076"/>
          <ac:grpSpMkLst>
            <pc:docMk/>
            <pc:sldMk cId="681355561" sldId="515"/>
            <ac:grpSpMk id="6" creationId="{15146529-C9CD-884C-AF0A-7E4F5FC709FC}"/>
          </ac:grpSpMkLst>
        </pc:grpChg>
      </pc:sldChg>
      <pc:sldChg chg="addSp delSp modSp add modNotesTx">
        <pc:chgData name="Spaans, Anton" userId="ce5f6ebc-4905-4566-80fc-2a555f634190" providerId="ADAL" clId="{31BF1081-CE99-9D43-82C8-E267AB9492F1}" dt="2019-04-05T20:36:28.020" v="45555" actId="14100"/>
        <pc:sldMkLst>
          <pc:docMk/>
          <pc:sldMk cId="409132346" sldId="516"/>
        </pc:sldMkLst>
        <pc:spChg chg="add del mod">
          <ac:chgData name="Spaans, Anton" userId="ce5f6ebc-4905-4566-80fc-2a555f634190" providerId="ADAL" clId="{31BF1081-CE99-9D43-82C8-E267AB9492F1}" dt="2019-04-04T03:56:35.190" v="41975"/>
          <ac:spMkLst>
            <pc:docMk/>
            <pc:sldMk cId="409132346" sldId="516"/>
            <ac:spMk id="2" creationId="{8BE0037D-1E5C-9640-80B5-54131F4D3817}"/>
          </ac:spMkLst>
        </pc:spChg>
        <pc:spChg chg="add mod">
          <ac:chgData name="Spaans, Anton" userId="ce5f6ebc-4905-4566-80fc-2a555f634190" providerId="ADAL" clId="{31BF1081-CE99-9D43-82C8-E267AB9492F1}" dt="2019-04-05T20:35:30.199" v="45540" actId="1076"/>
          <ac:spMkLst>
            <pc:docMk/>
            <pc:sldMk cId="409132346" sldId="516"/>
            <ac:spMk id="18" creationId="{45B1081E-96D2-E04B-9FCB-4C86C167550B}"/>
          </ac:spMkLst>
        </pc:spChg>
        <pc:spChg chg="add mod">
          <ac:chgData name="Spaans, Anton" userId="ce5f6ebc-4905-4566-80fc-2a555f634190" providerId="ADAL" clId="{31BF1081-CE99-9D43-82C8-E267AB9492F1}" dt="2019-04-05T20:35:36.688" v="45542" actId="1076"/>
          <ac:spMkLst>
            <pc:docMk/>
            <pc:sldMk cId="409132346" sldId="516"/>
            <ac:spMk id="19" creationId="{6E1E267B-79E9-364C-A815-198F6E6AFA8D}"/>
          </ac:spMkLst>
        </pc:spChg>
        <pc:spChg chg="add mod">
          <ac:chgData name="Spaans, Anton" userId="ce5f6ebc-4905-4566-80fc-2a555f634190" providerId="ADAL" clId="{31BF1081-CE99-9D43-82C8-E267AB9492F1}" dt="2019-04-05T20:35:44.170" v="45544" actId="1076"/>
          <ac:spMkLst>
            <pc:docMk/>
            <pc:sldMk cId="409132346" sldId="516"/>
            <ac:spMk id="21" creationId="{C523B1E7-81C4-FC4D-B886-00F88BA8DF3B}"/>
          </ac:spMkLst>
        </pc:spChg>
        <pc:spChg chg="mod">
          <ac:chgData name="Spaans, Anton" userId="ce5f6ebc-4905-4566-80fc-2a555f634190" providerId="ADAL" clId="{31BF1081-CE99-9D43-82C8-E267AB9492F1}" dt="2019-04-04T03:56:19.866" v="41972" actId="255"/>
          <ac:spMkLst>
            <pc:docMk/>
            <pc:sldMk cId="409132346" sldId="516"/>
            <ac:spMk id="191" creationId="{00000000-0000-0000-0000-000000000000}"/>
          </ac:spMkLst>
        </pc:spChg>
        <pc:cxnChg chg="del mod">
          <ac:chgData name="Spaans, Anton" userId="ce5f6ebc-4905-4566-80fc-2a555f634190" providerId="ADAL" clId="{31BF1081-CE99-9D43-82C8-E267AB9492F1}" dt="2019-04-05T20:36:08.430" v="45548" actId="478"/>
          <ac:cxnSpMkLst>
            <pc:docMk/>
            <pc:sldMk cId="409132346" sldId="516"/>
            <ac:cxnSpMk id="7" creationId="{F95EFD2F-AC68-9D4C-8F61-F85C69A698BF}"/>
          </ac:cxnSpMkLst>
        </pc:cxnChg>
        <pc:cxnChg chg="del mod">
          <ac:chgData name="Spaans, Anton" userId="ce5f6ebc-4905-4566-80fc-2a555f634190" providerId="ADAL" clId="{31BF1081-CE99-9D43-82C8-E267AB9492F1}" dt="2019-04-05T20:36:16.580" v="45551" actId="478"/>
          <ac:cxnSpMkLst>
            <pc:docMk/>
            <pc:sldMk cId="409132346" sldId="516"/>
            <ac:cxnSpMk id="14" creationId="{801F2A9B-AB5E-5443-8D54-581F7268CEA7}"/>
          </ac:cxnSpMkLst>
        </pc:cxnChg>
        <pc:cxnChg chg="add mod">
          <ac:chgData name="Spaans, Anton" userId="ce5f6ebc-4905-4566-80fc-2a555f634190" providerId="ADAL" clId="{31BF1081-CE99-9D43-82C8-E267AB9492F1}" dt="2019-04-05T20:36:13.978" v="45550" actId="14100"/>
          <ac:cxnSpMkLst>
            <pc:docMk/>
            <pc:sldMk cId="409132346" sldId="516"/>
            <ac:cxnSpMk id="22" creationId="{EA44A511-E889-5249-8782-6CA0AD553339}"/>
          </ac:cxnSpMkLst>
        </pc:cxnChg>
        <pc:cxnChg chg="add mod">
          <ac:chgData name="Spaans, Anton" userId="ce5f6ebc-4905-4566-80fc-2a555f634190" providerId="ADAL" clId="{31BF1081-CE99-9D43-82C8-E267AB9492F1}" dt="2019-04-05T20:36:28.020" v="45555" actId="14100"/>
          <ac:cxnSpMkLst>
            <pc:docMk/>
            <pc:sldMk cId="409132346" sldId="516"/>
            <ac:cxnSpMk id="24" creationId="{3B4D8F58-C9CF-3048-A60C-222262F9BF35}"/>
          </ac:cxnSpMkLst>
        </pc:cxnChg>
      </pc:sldChg>
      <pc:sldChg chg="addSp modSp new add modTransition">
        <pc:chgData name="Spaans, Anton" userId="ce5f6ebc-4905-4566-80fc-2a555f634190" providerId="ADAL" clId="{31BF1081-CE99-9D43-82C8-E267AB9492F1}" dt="2019-04-05T14:41:22.882" v="43286" actId="400"/>
        <pc:sldMkLst>
          <pc:docMk/>
          <pc:sldMk cId="4019406677" sldId="517"/>
        </pc:sldMkLst>
        <pc:spChg chg="add mod">
          <ac:chgData name="Spaans, Anton" userId="ce5f6ebc-4905-4566-80fc-2a555f634190" providerId="ADAL" clId="{31BF1081-CE99-9D43-82C8-E267AB9492F1}" dt="2019-04-05T14:41:22.882" v="43286" actId="400"/>
          <ac:spMkLst>
            <pc:docMk/>
            <pc:sldMk cId="4019406677" sldId="517"/>
            <ac:spMk id="2" creationId="{67B6D2AE-B702-C046-B11E-9C18F567A2E6}"/>
          </ac:spMkLst>
        </pc:spChg>
      </pc:sldChg>
      <pc:sldChg chg="addSp delSp modSp add modTransition modNotesTx">
        <pc:chgData name="Spaans, Anton" userId="ce5f6ebc-4905-4566-80fc-2a555f634190" providerId="ADAL" clId="{31BF1081-CE99-9D43-82C8-E267AB9492F1}" dt="2019-04-05T20:48:49.986" v="45594"/>
        <pc:sldMkLst>
          <pc:docMk/>
          <pc:sldMk cId="2757274882" sldId="518"/>
        </pc:sldMkLst>
        <pc:spChg chg="mod">
          <ac:chgData name="Spaans, Anton" userId="ce5f6ebc-4905-4566-80fc-2a555f634190" providerId="ADAL" clId="{31BF1081-CE99-9D43-82C8-E267AB9492F1}" dt="2019-04-03T19:35:13.328" v="39561" actId="20577"/>
          <ac:spMkLst>
            <pc:docMk/>
            <pc:sldMk cId="2757274882" sldId="518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3T19:40:47.100" v="39944" actId="13926"/>
          <ac:spMkLst>
            <pc:docMk/>
            <pc:sldMk cId="2757274882" sldId="518"/>
            <ac:spMk id="191" creationId="{00000000-0000-0000-0000-000000000000}"/>
          </ac:spMkLst>
        </pc:spChg>
        <pc:cxnChg chg="del">
          <ac:chgData name="Spaans, Anton" userId="ce5f6ebc-4905-4566-80fc-2a555f634190" providerId="ADAL" clId="{31BF1081-CE99-9D43-82C8-E267AB9492F1}" dt="2019-04-05T20:30:36.402" v="45531" actId="478"/>
          <ac:cxnSpMkLst>
            <pc:docMk/>
            <pc:sldMk cId="2757274882" sldId="518"/>
            <ac:cxnSpMk id="5" creationId="{FECF47BE-2D59-D74E-9E06-2D3EA5C2A254}"/>
          </ac:cxnSpMkLst>
        </pc:cxnChg>
        <pc:cxnChg chg="add">
          <ac:chgData name="Spaans, Anton" userId="ce5f6ebc-4905-4566-80fc-2a555f634190" providerId="ADAL" clId="{31BF1081-CE99-9D43-82C8-E267AB9492F1}" dt="2019-04-05T20:30:38.628" v="45532"/>
          <ac:cxnSpMkLst>
            <pc:docMk/>
            <pc:sldMk cId="2757274882" sldId="518"/>
            <ac:cxnSpMk id="9" creationId="{32A43A63-5675-AA41-B6B0-86741C545C55}"/>
          </ac:cxnSpMkLst>
        </pc:cxnChg>
      </pc:sldChg>
      <pc:sldChg chg="addSp modSp add modNotesTx">
        <pc:chgData name="Spaans, Anton" userId="ce5f6ebc-4905-4566-80fc-2a555f634190" providerId="ADAL" clId="{31BF1081-CE99-9D43-82C8-E267AB9492F1}" dt="2019-04-04T03:56:58.795" v="41977" actId="20577"/>
        <pc:sldMkLst>
          <pc:docMk/>
          <pc:sldMk cId="2695568083" sldId="519"/>
        </pc:sldMkLst>
        <pc:spChg chg="add mod">
          <ac:chgData name="Spaans, Anton" userId="ce5f6ebc-4905-4566-80fc-2a555f634190" providerId="ADAL" clId="{31BF1081-CE99-9D43-82C8-E267AB9492F1}" dt="2019-04-03T20:00:49.257" v="40370" actId="1076"/>
          <ac:spMkLst>
            <pc:docMk/>
            <pc:sldMk cId="2695568083" sldId="519"/>
            <ac:spMk id="2" creationId="{034B38A4-E448-A341-840C-2E259E5087BE}"/>
          </ac:spMkLst>
        </pc:spChg>
        <pc:spChg chg="add mod">
          <ac:chgData name="Spaans, Anton" userId="ce5f6ebc-4905-4566-80fc-2a555f634190" providerId="ADAL" clId="{31BF1081-CE99-9D43-82C8-E267AB9492F1}" dt="2019-04-03T20:02:51.628" v="40378" actId="1076"/>
          <ac:spMkLst>
            <pc:docMk/>
            <pc:sldMk cId="2695568083" sldId="519"/>
            <ac:spMk id="6" creationId="{F7BB5C17-E1BE-174E-9712-F631B2DA3AF9}"/>
          </ac:spMkLst>
        </pc:spChg>
        <pc:spChg chg="mod">
          <ac:chgData name="Spaans, Anton" userId="ce5f6ebc-4905-4566-80fc-2a555f634190" providerId="ADAL" clId="{31BF1081-CE99-9D43-82C8-E267AB9492F1}" dt="2019-04-04T03:56:58.795" v="41977" actId="20577"/>
          <ac:spMkLst>
            <pc:docMk/>
            <pc:sldMk cId="2695568083" sldId="519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3T20:02:57.365" v="40379" actId="20577"/>
          <ac:spMkLst>
            <pc:docMk/>
            <pc:sldMk cId="2695568083" sldId="519"/>
            <ac:spMk id="191" creationId="{00000000-0000-0000-0000-000000000000}"/>
          </ac:spMkLst>
        </pc:spChg>
      </pc:sldChg>
      <pc:sldChg chg="modSp add modTransition">
        <pc:chgData name="Spaans, Anton" userId="ce5f6ebc-4905-4566-80fc-2a555f634190" providerId="ADAL" clId="{31BF1081-CE99-9D43-82C8-E267AB9492F1}" dt="2019-04-05T20:48:49.986" v="45594"/>
        <pc:sldMkLst>
          <pc:docMk/>
          <pc:sldMk cId="1804336423" sldId="520"/>
        </pc:sldMkLst>
        <pc:spChg chg="mod">
          <ac:chgData name="Spaans, Anton" userId="ce5f6ebc-4905-4566-80fc-2a555f634190" providerId="ADAL" clId="{31BF1081-CE99-9D43-82C8-E267AB9492F1}" dt="2019-04-05T20:30:10.354" v="45528" actId="20577"/>
          <ac:spMkLst>
            <pc:docMk/>
            <pc:sldMk cId="1804336423" sldId="520"/>
            <ac:spMk id="191" creationId="{00000000-0000-0000-0000-000000000000}"/>
          </ac:spMkLst>
        </pc:spChg>
        <pc:cxnChg chg="mod">
          <ac:chgData name="Spaans, Anton" userId="ce5f6ebc-4905-4566-80fc-2a555f634190" providerId="ADAL" clId="{31BF1081-CE99-9D43-82C8-E267AB9492F1}" dt="2019-04-05T20:30:22.277" v="45530" actId="14100"/>
          <ac:cxnSpMkLst>
            <pc:docMk/>
            <pc:sldMk cId="1804336423" sldId="520"/>
            <ac:cxnSpMk id="5" creationId="{FECF47BE-2D59-D74E-9E06-2D3EA5C2A254}"/>
          </ac:cxnSpMkLst>
        </pc:cxnChg>
      </pc:sldChg>
      <pc:sldChg chg="modSp add">
        <pc:chgData name="Spaans, Anton" userId="ce5f6ebc-4905-4566-80fc-2a555f634190" providerId="ADAL" clId="{31BF1081-CE99-9D43-82C8-E267AB9492F1}" dt="2019-04-05T18:52:41.201" v="43680" actId="20577"/>
        <pc:sldMkLst>
          <pc:docMk/>
          <pc:sldMk cId="1413234998" sldId="521"/>
        </pc:sldMkLst>
        <pc:spChg chg="mod">
          <ac:chgData name="Spaans, Anton" userId="ce5f6ebc-4905-4566-80fc-2a555f634190" providerId="ADAL" clId="{31BF1081-CE99-9D43-82C8-E267AB9492F1}" dt="2019-04-05T18:52:41.201" v="43680" actId="20577"/>
          <ac:spMkLst>
            <pc:docMk/>
            <pc:sldMk cId="1413234998" sldId="521"/>
            <ac:spMk id="191" creationId="{00000000-0000-0000-0000-000000000000}"/>
          </ac:spMkLst>
        </pc:spChg>
      </pc:sldChg>
      <pc:sldChg chg="addSp delSp modSp add modTransition modAnim">
        <pc:chgData name="Spaans, Anton" userId="ce5f6ebc-4905-4566-80fc-2a555f634190" providerId="ADAL" clId="{31BF1081-CE99-9D43-82C8-E267AB9492F1}" dt="2019-04-05T19:44:54.055" v="45157" actId="20577"/>
        <pc:sldMkLst>
          <pc:docMk/>
          <pc:sldMk cId="1766750030" sldId="522"/>
        </pc:sldMkLst>
        <pc:spChg chg="del">
          <ac:chgData name="Spaans, Anton" userId="ce5f6ebc-4905-4566-80fc-2a555f634190" providerId="ADAL" clId="{31BF1081-CE99-9D43-82C8-E267AB9492F1}" dt="2019-04-05T19:22:00.359" v="44315" actId="478"/>
          <ac:spMkLst>
            <pc:docMk/>
            <pc:sldMk cId="1766750030" sldId="522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21:58.237" v="44314" actId="478"/>
          <ac:spMkLst>
            <pc:docMk/>
            <pc:sldMk cId="1766750030" sldId="522"/>
            <ac:spMk id="7" creationId="{5EA3071A-CA8A-AF45-A273-9307F8D7CAFB}"/>
          </ac:spMkLst>
        </pc:spChg>
        <pc:spChg chg="add">
          <ac:chgData name="Spaans, Anton" userId="ce5f6ebc-4905-4566-80fc-2a555f634190" providerId="ADAL" clId="{31BF1081-CE99-9D43-82C8-E267AB9492F1}" dt="2019-04-05T19:22:51.328" v="44319"/>
          <ac:spMkLst>
            <pc:docMk/>
            <pc:sldMk cId="1766750030" sldId="522"/>
            <ac:spMk id="17" creationId="{AC5677E8-24B5-CF4E-B91C-5929ACFB3DF2}"/>
          </ac:spMkLst>
        </pc:spChg>
        <pc:spChg chg="mod">
          <ac:chgData name="Spaans, Anton" userId="ce5f6ebc-4905-4566-80fc-2a555f634190" providerId="ADAL" clId="{31BF1081-CE99-9D43-82C8-E267AB9492F1}" dt="2019-04-05T19:44:54.055" v="45157" actId="20577"/>
          <ac:spMkLst>
            <pc:docMk/>
            <pc:sldMk cId="1766750030" sldId="522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1:48.537" v="44313" actId="167"/>
          <ac:grpSpMkLst>
            <pc:docMk/>
            <pc:sldMk cId="1766750030" sldId="522"/>
            <ac:grpSpMk id="6" creationId="{BAE92258-8D3B-5E48-B329-0CCE9AD30F1F}"/>
          </ac:grpSpMkLst>
        </pc:grpChg>
        <pc:grpChg chg="add mod">
          <ac:chgData name="Spaans, Anton" userId="ce5f6ebc-4905-4566-80fc-2a555f634190" providerId="ADAL" clId="{31BF1081-CE99-9D43-82C8-E267AB9492F1}" dt="2019-04-05T19:21:48.537" v="44313" actId="167"/>
          <ac:grpSpMkLst>
            <pc:docMk/>
            <pc:sldMk cId="1766750030" sldId="522"/>
            <ac:grpSpMk id="12" creationId="{F9F65A21-B7FE-5B47-A8D8-6AAFC8E3B2A8}"/>
          </ac:grpSpMkLst>
        </pc:grpChg>
        <pc:picChg chg="add mod">
          <ac:chgData name="Spaans, Anton" userId="ce5f6ebc-4905-4566-80fc-2a555f634190" providerId="ADAL" clId="{31BF1081-CE99-9D43-82C8-E267AB9492F1}" dt="2019-04-05T19:22:34.543" v="44318" actId="1076"/>
          <ac:picMkLst>
            <pc:docMk/>
            <pc:sldMk cId="1766750030" sldId="522"/>
            <ac:picMk id="5" creationId="{DE321349-2CFE-544D-9DC0-CB81A7A2D40D}"/>
          </ac:picMkLst>
        </pc:picChg>
      </pc:sldChg>
      <pc:sldChg chg="addSp delSp modSp add modTransition">
        <pc:chgData name="Spaans, Anton" userId="ce5f6ebc-4905-4566-80fc-2a555f634190" providerId="ADAL" clId="{31BF1081-CE99-9D43-82C8-E267AB9492F1}" dt="2019-04-05T19:45:43.482" v="45169" actId="20577"/>
        <pc:sldMkLst>
          <pc:docMk/>
          <pc:sldMk cId="4273391040" sldId="523"/>
        </pc:sldMkLst>
        <pc:spChg chg="del">
          <ac:chgData name="Spaans, Anton" userId="ce5f6ebc-4905-4566-80fc-2a555f634190" providerId="ADAL" clId="{31BF1081-CE99-9D43-82C8-E267AB9492F1}" dt="2019-04-05T19:28:24.857" v="44381" actId="478"/>
          <ac:spMkLst>
            <pc:docMk/>
            <pc:sldMk cId="4273391040" sldId="523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28:23.012" v="44380" actId="478"/>
          <ac:spMkLst>
            <pc:docMk/>
            <pc:sldMk cId="4273391040" sldId="523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3:01.436" v="44488" actId="20577"/>
          <ac:spMkLst>
            <pc:docMk/>
            <pc:sldMk cId="4273391040" sldId="523"/>
            <ac:spMk id="19" creationId="{DDB214C6-B94C-1144-860E-35196D9A323A}"/>
          </ac:spMkLst>
        </pc:spChg>
        <pc:spChg chg="mod">
          <ac:chgData name="Spaans, Anton" userId="ce5f6ebc-4905-4566-80fc-2a555f634190" providerId="ADAL" clId="{31BF1081-CE99-9D43-82C8-E267AB9492F1}" dt="2019-04-05T19:45:43.482" v="45169" actId="20577"/>
          <ac:spMkLst>
            <pc:docMk/>
            <pc:sldMk cId="4273391040" sldId="523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4:11.175" v="44329" actId="167"/>
          <ac:grpSpMkLst>
            <pc:docMk/>
            <pc:sldMk cId="4273391040" sldId="523"/>
            <ac:grpSpMk id="8" creationId="{83F5CE29-816B-214E-8738-C6F92069CD5A}"/>
          </ac:grpSpMkLst>
        </pc:grpChg>
        <pc:picChg chg="add mod">
          <ac:chgData name="Spaans, Anton" userId="ce5f6ebc-4905-4566-80fc-2a555f634190" providerId="ADAL" clId="{31BF1081-CE99-9D43-82C8-E267AB9492F1}" dt="2019-04-05T15:43:51.005" v="43411" actId="1076"/>
          <ac:picMkLst>
            <pc:docMk/>
            <pc:sldMk cId="4273391040" sldId="523"/>
            <ac:picMk id="4" creationId="{FBA7399B-2A77-E04E-AD07-336A3A274280}"/>
          </ac:picMkLst>
        </pc:picChg>
      </pc:sldChg>
      <pc:sldChg chg="addSp delSp modSp add modTransition">
        <pc:chgData name="Spaans, Anton" userId="ce5f6ebc-4905-4566-80fc-2a555f634190" providerId="ADAL" clId="{31BF1081-CE99-9D43-82C8-E267AB9492F1}" dt="2019-04-05T20:25:06.986" v="45459" actId="1076"/>
        <pc:sldMkLst>
          <pc:docMk/>
          <pc:sldMk cId="2407289271" sldId="524"/>
        </pc:sldMkLst>
        <pc:spChg chg="del">
          <ac:chgData name="Spaans, Anton" userId="ce5f6ebc-4905-4566-80fc-2a555f634190" providerId="ADAL" clId="{31BF1081-CE99-9D43-82C8-E267AB9492F1}" dt="2019-04-05T19:32:22.768" v="44456" actId="478"/>
          <ac:spMkLst>
            <pc:docMk/>
            <pc:sldMk cId="2407289271" sldId="524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32:18.248" v="44455" actId="478"/>
          <ac:spMkLst>
            <pc:docMk/>
            <pc:sldMk cId="2407289271" sldId="524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9:00.820" v="45099" actId="20577"/>
          <ac:spMkLst>
            <pc:docMk/>
            <pc:sldMk cId="2407289271" sldId="524"/>
            <ac:spMk id="19" creationId="{14B9E5F8-69B5-C84F-8991-110E93C0F37E}"/>
          </ac:spMkLst>
        </pc:spChg>
        <pc:spChg chg="mod">
          <ac:chgData name="Spaans, Anton" userId="ce5f6ebc-4905-4566-80fc-2a555f634190" providerId="ADAL" clId="{31BF1081-CE99-9D43-82C8-E267AB9492F1}" dt="2019-04-05T19:43:27.987" v="45149" actId="20577"/>
          <ac:spMkLst>
            <pc:docMk/>
            <pc:sldMk cId="2407289271" sldId="524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7:33.145" v="44374" actId="167"/>
          <ac:grpSpMkLst>
            <pc:docMk/>
            <pc:sldMk cId="2407289271" sldId="524"/>
            <ac:grpSpMk id="8" creationId="{9522DB94-FBEB-F945-A1B0-F810760A871F}"/>
          </ac:grpSpMkLst>
        </pc:grpChg>
        <pc:picChg chg="add mod">
          <ac:chgData name="Spaans, Anton" userId="ce5f6ebc-4905-4566-80fc-2a555f634190" providerId="ADAL" clId="{31BF1081-CE99-9D43-82C8-E267AB9492F1}" dt="2019-04-05T20:25:06.986" v="45459" actId="1076"/>
          <ac:picMkLst>
            <pc:docMk/>
            <pc:sldMk cId="2407289271" sldId="524"/>
            <ac:picMk id="4" creationId="{A213E222-2C9F-6D46-81BF-4292C042EF6C}"/>
          </ac:picMkLst>
        </pc:picChg>
      </pc:sldChg>
      <pc:sldChg chg="addSp delSp modSp add modTransition">
        <pc:chgData name="Spaans, Anton" userId="ce5f6ebc-4905-4566-80fc-2a555f634190" providerId="ADAL" clId="{31BF1081-CE99-9D43-82C8-E267AB9492F1}" dt="2019-04-05T19:56:18.535" v="45271" actId="1076"/>
        <pc:sldMkLst>
          <pc:docMk/>
          <pc:sldMk cId="2525176118" sldId="525"/>
        </pc:sldMkLst>
        <pc:spChg chg="del mod">
          <ac:chgData name="Spaans, Anton" userId="ce5f6ebc-4905-4566-80fc-2a555f634190" providerId="ADAL" clId="{31BF1081-CE99-9D43-82C8-E267AB9492F1}" dt="2019-04-05T19:28:50.366" v="44390" actId="478"/>
          <ac:spMkLst>
            <pc:docMk/>
            <pc:sldMk cId="2525176118" sldId="525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28:48.455" v="44388" actId="478"/>
          <ac:spMkLst>
            <pc:docMk/>
            <pc:sldMk cId="2525176118" sldId="525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3:27.648" v="44537" actId="20577"/>
          <ac:spMkLst>
            <pc:docMk/>
            <pc:sldMk cId="2525176118" sldId="525"/>
            <ac:spMk id="19" creationId="{8E905165-B8F8-E94F-BCD1-E3195F54CD1B}"/>
          </ac:spMkLst>
        </pc:spChg>
        <pc:spChg chg="mod">
          <ac:chgData name="Spaans, Anton" userId="ce5f6ebc-4905-4566-80fc-2a555f634190" providerId="ADAL" clId="{31BF1081-CE99-9D43-82C8-E267AB9492F1}" dt="2019-04-05T19:46:05.690" v="45175" actId="20577"/>
          <ac:spMkLst>
            <pc:docMk/>
            <pc:sldMk cId="2525176118" sldId="525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4:32.384" v="44333" actId="167"/>
          <ac:grpSpMkLst>
            <pc:docMk/>
            <pc:sldMk cId="2525176118" sldId="525"/>
            <ac:grpSpMk id="8" creationId="{6F135E60-1D0A-CF41-8D46-1C1B15F27FD8}"/>
          </ac:grpSpMkLst>
        </pc:grpChg>
        <pc:picChg chg="add mod">
          <ac:chgData name="Spaans, Anton" userId="ce5f6ebc-4905-4566-80fc-2a555f634190" providerId="ADAL" clId="{31BF1081-CE99-9D43-82C8-E267AB9492F1}" dt="2019-04-05T19:56:18.535" v="45271" actId="1076"/>
          <ac:picMkLst>
            <pc:docMk/>
            <pc:sldMk cId="2525176118" sldId="525"/>
            <ac:picMk id="4" creationId="{411DE1A4-DC8C-494A-BC2F-C2F4898460CE}"/>
          </ac:picMkLst>
        </pc:picChg>
      </pc:sldChg>
      <pc:sldChg chg="addSp delSp modSp add modTransition">
        <pc:chgData name="Spaans, Anton" userId="ce5f6ebc-4905-4566-80fc-2a555f634190" providerId="ADAL" clId="{31BF1081-CE99-9D43-82C8-E267AB9492F1}" dt="2019-04-05T19:56:31.353" v="45272" actId="1076"/>
        <pc:sldMkLst>
          <pc:docMk/>
          <pc:sldMk cId="454465721" sldId="526"/>
        </pc:sldMkLst>
        <pc:spChg chg="del">
          <ac:chgData name="Spaans, Anton" userId="ce5f6ebc-4905-4566-80fc-2a555f634190" providerId="ADAL" clId="{31BF1081-CE99-9D43-82C8-E267AB9492F1}" dt="2019-04-05T19:29:15.040" v="44396" actId="478"/>
          <ac:spMkLst>
            <pc:docMk/>
            <pc:sldMk cId="454465721" sldId="526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29:12.367" v="44395" actId="478"/>
          <ac:spMkLst>
            <pc:docMk/>
            <pc:sldMk cId="454465721" sldId="526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3:49.690" v="44593" actId="20577"/>
          <ac:spMkLst>
            <pc:docMk/>
            <pc:sldMk cId="454465721" sldId="526"/>
            <ac:spMk id="19" creationId="{13ABBD97-4B04-1C4F-8D94-A47598F3ABB5}"/>
          </ac:spMkLst>
        </pc:spChg>
        <pc:spChg chg="mod">
          <ac:chgData name="Spaans, Anton" userId="ce5f6ebc-4905-4566-80fc-2a555f634190" providerId="ADAL" clId="{31BF1081-CE99-9D43-82C8-E267AB9492F1}" dt="2019-04-05T19:48:08.751" v="45233" actId="20577"/>
          <ac:spMkLst>
            <pc:docMk/>
            <pc:sldMk cId="454465721" sldId="526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4:50.066" v="44337" actId="167"/>
          <ac:grpSpMkLst>
            <pc:docMk/>
            <pc:sldMk cId="454465721" sldId="526"/>
            <ac:grpSpMk id="8" creationId="{DFFCC7AA-D702-D74C-B9A1-AFB80E1B313C}"/>
          </ac:grpSpMkLst>
        </pc:grpChg>
        <pc:picChg chg="add mod">
          <ac:chgData name="Spaans, Anton" userId="ce5f6ebc-4905-4566-80fc-2a555f634190" providerId="ADAL" clId="{31BF1081-CE99-9D43-82C8-E267AB9492F1}" dt="2019-04-05T19:56:31.353" v="45272" actId="1076"/>
          <ac:picMkLst>
            <pc:docMk/>
            <pc:sldMk cId="454465721" sldId="526"/>
            <ac:picMk id="4" creationId="{1E3CD820-C348-CC45-AB64-6400C5E0B687}"/>
          </ac:picMkLst>
        </pc:picChg>
      </pc:sldChg>
      <pc:sldChg chg="addSp delSp modSp add modTransition">
        <pc:chgData name="Spaans, Anton" userId="ce5f6ebc-4905-4566-80fc-2a555f634190" providerId="ADAL" clId="{31BF1081-CE99-9D43-82C8-E267AB9492F1}" dt="2019-04-05T19:56:58.185" v="45275" actId="1076"/>
        <pc:sldMkLst>
          <pc:docMk/>
          <pc:sldMk cId="2340763362" sldId="527"/>
        </pc:sldMkLst>
        <pc:spChg chg="del">
          <ac:chgData name="Spaans, Anton" userId="ce5f6ebc-4905-4566-80fc-2a555f634190" providerId="ADAL" clId="{31BF1081-CE99-9D43-82C8-E267AB9492F1}" dt="2019-04-05T19:29:40.668" v="44404" actId="478"/>
          <ac:spMkLst>
            <pc:docMk/>
            <pc:sldMk cId="2340763362" sldId="527"/>
            <ac:spMk id="2" creationId="{7705F627-4D67-E94A-964E-28156E63D1FB}"/>
          </ac:spMkLst>
        </pc:spChg>
        <pc:spChg chg="del">
          <ac:chgData name="Spaans, Anton" userId="ce5f6ebc-4905-4566-80fc-2a555f634190" providerId="ADAL" clId="{31BF1081-CE99-9D43-82C8-E267AB9492F1}" dt="2019-04-05T19:29:38.674" v="44403" actId="478"/>
          <ac:spMkLst>
            <pc:docMk/>
            <pc:sldMk cId="2340763362" sldId="527"/>
            <ac:spMk id="7" creationId="{5EA3071A-CA8A-AF45-A273-9307F8D7CAFB}"/>
          </ac:spMkLst>
        </pc:spChg>
        <pc:spChg chg="add mod">
          <ac:chgData name="Spaans, Anton" userId="ce5f6ebc-4905-4566-80fc-2a555f634190" providerId="ADAL" clId="{31BF1081-CE99-9D43-82C8-E267AB9492F1}" dt="2019-04-05T19:34:16.971" v="44641" actId="20577"/>
          <ac:spMkLst>
            <pc:docMk/>
            <pc:sldMk cId="2340763362" sldId="527"/>
            <ac:spMk id="19" creationId="{820BCA9D-D839-9A48-82D8-B9BA6C5C0EF1}"/>
          </ac:spMkLst>
        </pc:spChg>
        <pc:spChg chg="mod">
          <ac:chgData name="Spaans, Anton" userId="ce5f6ebc-4905-4566-80fc-2a555f634190" providerId="ADAL" clId="{31BF1081-CE99-9D43-82C8-E267AB9492F1}" dt="2019-04-05T19:47:13.680" v="45183" actId="20577"/>
          <ac:spMkLst>
            <pc:docMk/>
            <pc:sldMk cId="2340763362" sldId="527"/>
            <ac:spMk id="191" creationId="{00000000-0000-0000-0000-000000000000}"/>
          </ac:spMkLst>
        </pc:spChg>
        <pc:grpChg chg="add mod">
          <ac:chgData name="Spaans, Anton" userId="ce5f6ebc-4905-4566-80fc-2a555f634190" providerId="ADAL" clId="{31BF1081-CE99-9D43-82C8-E267AB9492F1}" dt="2019-04-05T19:25:10.740" v="44341" actId="167"/>
          <ac:grpSpMkLst>
            <pc:docMk/>
            <pc:sldMk cId="2340763362" sldId="527"/>
            <ac:grpSpMk id="8" creationId="{6ED48577-24A6-4A4E-8BC9-02AD452CEA8B}"/>
          </ac:grpSpMkLst>
        </pc:grpChg>
        <pc:picChg chg="add mod">
          <ac:chgData name="Spaans, Anton" userId="ce5f6ebc-4905-4566-80fc-2a555f634190" providerId="ADAL" clId="{31BF1081-CE99-9D43-82C8-E267AB9492F1}" dt="2019-04-05T19:56:58.185" v="45275" actId="1076"/>
          <ac:picMkLst>
            <pc:docMk/>
            <pc:sldMk cId="2340763362" sldId="527"/>
            <ac:picMk id="4" creationId="{1B03A6E3-6BFB-AA43-BE92-D9274411B840}"/>
          </ac:picMkLst>
        </pc:picChg>
      </pc:sldChg>
      <pc:sldChg chg="add modTransition">
        <pc:chgData name="Spaans, Anton" userId="ce5f6ebc-4905-4566-80fc-2a555f634190" providerId="ADAL" clId="{31BF1081-CE99-9D43-82C8-E267AB9492F1}" dt="2019-04-05T20:04:30.872" v="45283"/>
        <pc:sldMkLst>
          <pc:docMk/>
          <pc:sldMk cId="952468994" sldId="528"/>
        </pc:sldMkLst>
      </pc:sldChg>
      <pc:sldChg chg="addSp modSp add del">
        <pc:chgData name="Spaans, Anton" userId="ce5f6ebc-4905-4566-80fc-2a555f634190" providerId="ADAL" clId="{31BF1081-CE99-9D43-82C8-E267AB9492F1}" dt="2019-04-05T19:05:58.926" v="43994" actId="2696"/>
        <pc:sldMkLst>
          <pc:docMk/>
          <pc:sldMk cId="4145089458" sldId="528"/>
        </pc:sldMkLst>
        <pc:spChg chg="add mod">
          <ac:chgData name="Spaans, Anton" userId="ce5f6ebc-4905-4566-80fc-2a555f634190" providerId="ADAL" clId="{31BF1081-CE99-9D43-82C8-E267AB9492F1}" dt="2019-04-05T19:01:00.535" v="43957" actId="767"/>
          <ac:spMkLst>
            <pc:docMk/>
            <pc:sldMk cId="4145089458" sldId="528"/>
            <ac:spMk id="3" creationId="{636BEB9F-B47E-1042-B12D-6B9081BF7565}"/>
          </ac:spMkLst>
        </pc:spChg>
        <pc:spChg chg="mod">
          <ac:chgData name="Spaans, Anton" userId="ce5f6ebc-4905-4566-80fc-2a555f634190" providerId="ADAL" clId="{31BF1081-CE99-9D43-82C8-E267AB9492F1}" dt="2019-04-05T19:05:31.619" v="43969" actId="20577"/>
          <ac:spMkLst>
            <pc:docMk/>
            <pc:sldMk cId="4145089458" sldId="528"/>
            <ac:spMk id="4" creationId="{A984F2A0-6E15-424E-9263-7449A798FBBB}"/>
          </ac:spMkLst>
        </pc:spChg>
        <pc:spChg chg="mod">
          <ac:chgData name="Spaans, Anton" userId="ce5f6ebc-4905-4566-80fc-2a555f634190" providerId="ADAL" clId="{31BF1081-CE99-9D43-82C8-E267AB9492F1}" dt="2019-04-05T19:05:38.804" v="43989" actId="20577"/>
          <ac:spMkLst>
            <pc:docMk/>
            <pc:sldMk cId="4145089458" sldId="528"/>
            <ac:spMk id="190" creationId="{00000000-0000-0000-0000-000000000000}"/>
          </ac:spMkLst>
        </pc:spChg>
        <pc:spChg chg="mod">
          <ac:chgData name="Spaans, Anton" userId="ce5f6ebc-4905-4566-80fc-2a555f634190" providerId="ADAL" clId="{31BF1081-CE99-9D43-82C8-E267AB9492F1}" dt="2019-04-05T18:54:10.434" v="43693" actId="14"/>
          <ac:spMkLst>
            <pc:docMk/>
            <pc:sldMk cId="4145089458" sldId="528"/>
            <ac:spMk id="191" creationId="{00000000-0000-0000-0000-000000000000}"/>
          </ac:spMkLst>
        </pc:spChg>
        <pc:graphicFrameChg chg="add mod modGraphic">
          <ac:chgData name="Spaans, Anton" userId="ce5f6ebc-4905-4566-80fc-2a555f634190" providerId="ADAL" clId="{31BF1081-CE99-9D43-82C8-E267AB9492F1}" dt="2019-04-05T19:04:14.267" v="43958" actId="114"/>
          <ac:graphicFrameMkLst>
            <pc:docMk/>
            <pc:sldMk cId="4145089458" sldId="528"/>
            <ac:graphicFrameMk id="2" creationId="{08D66700-E63D-3545-87B2-BA4C894803F6}"/>
          </ac:graphicFrameMkLst>
        </pc:graphicFrameChg>
      </pc:sldChg>
      <pc:sldChg chg="addSp modSp add modTransition">
        <pc:chgData name="Spaans, Anton" userId="ce5f6ebc-4905-4566-80fc-2a555f634190" providerId="ADAL" clId="{31BF1081-CE99-9D43-82C8-E267AB9492F1}" dt="2019-04-05T20:06:32.068" v="45290" actId="1076"/>
        <pc:sldMkLst>
          <pc:docMk/>
          <pc:sldMk cId="3933506937" sldId="529"/>
        </pc:sldMkLst>
        <pc:picChg chg="add mod">
          <ac:chgData name="Spaans, Anton" userId="ce5f6ebc-4905-4566-80fc-2a555f634190" providerId="ADAL" clId="{31BF1081-CE99-9D43-82C8-E267AB9492F1}" dt="2019-04-05T20:06:32.068" v="45290" actId="1076"/>
          <ac:picMkLst>
            <pc:docMk/>
            <pc:sldMk cId="3933506937" sldId="529"/>
            <ac:picMk id="3" creationId="{B8591B12-A0C7-CE44-AFE3-7D6832D5A865}"/>
          </ac:picMkLst>
        </pc:picChg>
      </pc:sldChg>
      <pc:sldChg chg="add del">
        <pc:chgData name="Spaans, Anton" userId="ce5f6ebc-4905-4566-80fc-2a555f634190" providerId="ADAL" clId="{31BF1081-CE99-9D43-82C8-E267AB9492F1}" dt="2019-04-05T20:04:52.759" v="45285"/>
        <pc:sldMkLst>
          <pc:docMk/>
          <pc:sldMk cId="876557277" sldId="530"/>
        </pc:sldMkLst>
      </pc:sldChg>
      <pc:sldChg chg="add modTransition">
        <pc:chgData name="Spaans, Anton" userId="ce5f6ebc-4905-4566-80fc-2a555f634190" providerId="ADAL" clId="{31BF1081-CE99-9D43-82C8-E267AB9492F1}" dt="2019-04-05T20:08:55.062" v="45294"/>
        <pc:sldMkLst>
          <pc:docMk/>
          <pc:sldMk cId="2840475319" sldId="530"/>
        </pc:sldMkLst>
      </pc:sldChg>
      <pc:sldChg chg="add del">
        <pc:chgData name="Spaans, Anton" userId="ce5f6ebc-4905-4566-80fc-2a555f634190" providerId="ADAL" clId="{31BF1081-CE99-9D43-82C8-E267AB9492F1}" dt="2019-04-05T20:09:22.661" v="45297"/>
        <pc:sldMkLst>
          <pc:docMk/>
          <pc:sldMk cId="2418780291" sldId="531"/>
        </pc:sldMkLst>
      </pc:sldChg>
      <pc:sldChg chg="addSp modSp add modTransition">
        <pc:chgData name="Spaans, Anton" userId="ce5f6ebc-4905-4566-80fc-2a555f634190" providerId="ADAL" clId="{31BF1081-CE99-9D43-82C8-E267AB9492F1}" dt="2019-04-05T20:10:57.033" v="45306" actId="1076"/>
        <pc:sldMkLst>
          <pc:docMk/>
          <pc:sldMk cId="3276897787" sldId="531"/>
        </pc:sldMkLst>
        <pc:picChg chg="add mod">
          <ac:chgData name="Spaans, Anton" userId="ce5f6ebc-4905-4566-80fc-2a555f634190" providerId="ADAL" clId="{31BF1081-CE99-9D43-82C8-E267AB9492F1}" dt="2019-04-05T20:10:57.033" v="45306" actId="1076"/>
          <ac:picMkLst>
            <pc:docMk/>
            <pc:sldMk cId="3276897787" sldId="531"/>
            <ac:picMk id="4" creationId="{E9F5D4B1-D710-8947-BE58-2F7653AE0028}"/>
          </ac:picMkLst>
        </pc:picChg>
      </pc:sldChg>
      <pc:sldChg chg="addSp add modTransition">
        <pc:chgData name="Spaans, Anton" userId="ce5f6ebc-4905-4566-80fc-2a555f634190" providerId="ADAL" clId="{31BF1081-CE99-9D43-82C8-E267AB9492F1}" dt="2019-04-05T20:11:05.459" v="45307"/>
        <pc:sldMkLst>
          <pc:docMk/>
          <pc:sldMk cId="2949161166" sldId="532"/>
        </pc:sldMkLst>
        <pc:picChg chg="add">
          <ac:chgData name="Spaans, Anton" userId="ce5f6ebc-4905-4566-80fc-2a555f634190" providerId="ADAL" clId="{31BF1081-CE99-9D43-82C8-E267AB9492F1}" dt="2019-04-05T20:11:05.459" v="45307"/>
          <ac:picMkLst>
            <pc:docMk/>
            <pc:sldMk cId="2949161166" sldId="532"/>
            <ac:picMk id="18" creationId="{39D1B46E-7552-C448-89CF-F5E1D7D877F7}"/>
          </ac:picMkLst>
        </pc:picChg>
      </pc:sldChg>
      <pc:sldChg chg="addSp modSp add modNotesTx">
        <pc:chgData name="Spaans, Anton" userId="ce5f6ebc-4905-4566-80fc-2a555f634190" providerId="ADAL" clId="{31BF1081-CE99-9D43-82C8-E267AB9492F1}" dt="2019-04-05T20:17:47.684" v="45435" actId="20577"/>
        <pc:sldMkLst>
          <pc:docMk/>
          <pc:sldMk cId="2174290309" sldId="533"/>
        </pc:sldMkLst>
        <pc:spChg chg="mod">
          <ac:chgData name="Spaans, Anton" userId="ce5f6ebc-4905-4566-80fc-2a555f634190" providerId="ADAL" clId="{31BF1081-CE99-9D43-82C8-E267AB9492F1}" dt="2019-04-05T20:15:56.649" v="45342" actId="20577"/>
          <ac:spMkLst>
            <pc:docMk/>
            <pc:sldMk cId="2174290309" sldId="533"/>
            <ac:spMk id="191" creationId="{00000000-0000-0000-0000-000000000000}"/>
          </ac:spMkLst>
        </pc:spChg>
        <pc:picChg chg="add">
          <ac:chgData name="Spaans, Anton" userId="ce5f6ebc-4905-4566-80fc-2a555f634190" providerId="ADAL" clId="{31BF1081-CE99-9D43-82C8-E267AB9492F1}" dt="2019-04-05T20:17:17.670" v="45343"/>
          <ac:picMkLst>
            <pc:docMk/>
            <pc:sldMk cId="2174290309" sldId="533"/>
            <ac:picMk id="18" creationId="{F2A232B0-4B04-6D48-AF87-EB0CE74C493F}"/>
          </ac:picMkLst>
        </pc:picChg>
      </pc:sldChg>
      <pc:sldChg chg="addSp delSp modSp add modTransition">
        <pc:chgData name="Spaans, Anton" userId="ce5f6ebc-4905-4566-80fc-2a555f634190" providerId="ADAL" clId="{31BF1081-CE99-9D43-82C8-E267AB9492F1}" dt="2019-04-05T20:19:33.791" v="45441" actId="1076"/>
        <pc:sldMkLst>
          <pc:docMk/>
          <pc:sldMk cId="670585663" sldId="534"/>
        </pc:sldMkLst>
        <pc:picChg chg="add mod">
          <ac:chgData name="Spaans, Anton" userId="ce5f6ebc-4905-4566-80fc-2a555f634190" providerId="ADAL" clId="{31BF1081-CE99-9D43-82C8-E267AB9492F1}" dt="2019-04-05T20:19:33.791" v="45441" actId="1076"/>
          <ac:picMkLst>
            <pc:docMk/>
            <pc:sldMk cId="670585663" sldId="534"/>
            <ac:picMk id="3" creationId="{08DC1A76-3D2B-9E49-9BBA-93B18944EB6B}"/>
          </ac:picMkLst>
        </pc:picChg>
        <pc:picChg chg="add del">
          <ac:chgData name="Spaans, Anton" userId="ce5f6ebc-4905-4566-80fc-2a555f634190" providerId="ADAL" clId="{31BF1081-CE99-9D43-82C8-E267AB9492F1}" dt="2019-04-05T20:18:20.345" v="45439"/>
          <ac:picMkLst>
            <pc:docMk/>
            <pc:sldMk cId="670585663" sldId="534"/>
            <ac:picMk id="18" creationId="{79003F3E-0D8E-3041-A1FA-DE25B1BF0DEA}"/>
          </ac:picMkLst>
        </pc:picChg>
      </pc:sldChg>
      <pc:sldChg chg="addSp modSp add modTransition">
        <pc:chgData name="Spaans, Anton" userId="ce5f6ebc-4905-4566-80fc-2a555f634190" providerId="ADAL" clId="{31BF1081-CE99-9D43-82C8-E267AB9492F1}" dt="2019-04-05T20:20:45.494" v="45445" actId="1076"/>
        <pc:sldMkLst>
          <pc:docMk/>
          <pc:sldMk cId="3966387863" sldId="535"/>
        </pc:sldMkLst>
        <pc:picChg chg="add mod">
          <ac:chgData name="Spaans, Anton" userId="ce5f6ebc-4905-4566-80fc-2a555f634190" providerId="ADAL" clId="{31BF1081-CE99-9D43-82C8-E267AB9492F1}" dt="2019-04-05T20:20:45.494" v="45445" actId="1076"/>
          <ac:picMkLst>
            <pc:docMk/>
            <pc:sldMk cId="3966387863" sldId="535"/>
            <ac:picMk id="3" creationId="{8653444F-0E2E-AC4E-8B64-08EB74BB2DA1}"/>
          </ac:picMkLst>
        </pc:picChg>
      </pc:sldChg>
      <pc:sldChg chg="addSp modSp add modTransition">
        <pc:chgData name="Spaans, Anton" userId="ce5f6ebc-4905-4566-80fc-2a555f634190" providerId="ADAL" clId="{31BF1081-CE99-9D43-82C8-E267AB9492F1}" dt="2019-04-05T20:23:15.096" v="45451" actId="1076"/>
        <pc:sldMkLst>
          <pc:docMk/>
          <pc:sldMk cId="1089224090" sldId="536"/>
        </pc:sldMkLst>
        <pc:picChg chg="add mod">
          <ac:chgData name="Spaans, Anton" userId="ce5f6ebc-4905-4566-80fc-2a555f634190" providerId="ADAL" clId="{31BF1081-CE99-9D43-82C8-E267AB9492F1}" dt="2019-04-05T20:23:15.096" v="45451" actId="1076"/>
          <ac:picMkLst>
            <pc:docMk/>
            <pc:sldMk cId="1089224090" sldId="536"/>
            <ac:picMk id="3" creationId="{D95A3125-F026-A14A-8130-91AB167C0F05}"/>
          </ac:picMkLst>
        </pc:picChg>
      </pc:sldChg>
      <pc:sldChg chg="add modTransition">
        <pc:chgData name="Spaans, Anton" userId="ce5f6ebc-4905-4566-80fc-2a555f634190" providerId="ADAL" clId="{31BF1081-CE99-9D43-82C8-E267AB9492F1}" dt="2019-04-05T20:24:31.589" v="45455"/>
        <pc:sldMkLst>
          <pc:docMk/>
          <pc:sldMk cId="866038313" sldId="537"/>
        </pc:sldMkLst>
      </pc:sldChg>
      <pc:sldChg chg="addSp modSp add modTransition">
        <pc:chgData name="Spaans, Anton" userId="ce5f6ebc-4905-4566-80fc-2a555f634190" providerId="ADAL" clId="{31BF1081-CE99-9D43-82C8-E267AB9492F1}" dt="2019-04-05T20:45:27.534" v="45593" actId="1076"/>
        <pc:sldMkLst>
          <pc:docMk/>
          <pc:sldMk cId="3851801126" sldId="538"/>
        </pc:sldMkLst>
        <pc:picChg chg="add mod">
          <ac:chgData name="Spaans, Anton" userId="ce5f6ebc-4905-4566-80fc-2a555f634190" providerId="ADAL" clId="{31BF1081-CE99-9D43-82C8-E267AB9492F1}" dt="2019-04-05T20:45:27.534" v="45593" actId="1076"/>
          <ac:picMkLst>
            <pc:docMk/>
            <pc:sldMk cId="3851801126" sldId="538"/>
            <ac:picMk id="7" creationId="{49C978DF-D76C-394E-B08E-A848938DED60}"/>
          </ac:picMkLst>
        </pc:picChg>
      </pc:sldChg>
      <pc:sldMasterChg chg="delSp modSp delSldLayout modSldLayout">
        <pc:chgData name="Spaans, Anton" userId="ce5f6ebc-4905-4566-80fc-2a555f634190" providerId="ADAL" clId="{31BF1081-CE99-9D43-82C8-E267AB9492F1}" dt="2019-03-25T15:36:42.542" v="652" actId="478"/>
        <pc:sldMasterMkLst>
          <pc:docMk/>
          <pc:sldMasterMk cId="0" sldId="2147483666"/>
        </pc:sldMasterMkLst>
        <pc:spChg chg="mod">
          <ac:chgData name="Spaans, Anton" userId="ce5f6ebc-4905-4566-80fc-2a555f634190" providerId="ADAL" clId="{31BF1081-CE99-9D43-82C8-E267AB9492F1}" dt="2019-03-25T15:18:35.394" v="637" actId="16037"/>
          <ac:spMkLst>
            <pc:docMk/>
            <pc:sldMasterMk cId="0" sldId="2147483666"/>
            <ac:spMk id="52" creationId="{00000000-0000-0000-0000-000000000000}"/>
          </ac:spMkLst>
        </pc:spChg>
        <pc:picChg chg="del">
          <ac:chgData name="Spaans, Anton" userId="ce5f6ebc-4905-4566-80fc-2a555f634190" providerId="ADAL" clId="{31BF1081-CE99-9D43-82C8-E267AB9492F1}" dt="2019-03-25T15:20:00.716" v="639" actId="478"/>
          <ac:picMkLst>
            <pc:docMk/>
            <pc:sldMasterMk cId="0" sldId="2147483666"/>
            <ac:picMk id="51" creationId="{00000000-0000-0000-0000-000000000000}"/>
          </ac:picMkLst>
        </pc:picChg>
        <pc:sldLayoutChg chg="delSp modSp">
          <pc:chgData name="Spaans, Anton" userId="ce5f6ebc-4905-4566-80fc-2a555f634190" providerId="ADAL" clId="{31BF1081-CE99-9D43-82C8-E267AB9492F1}" dt="2019-03-25T15:36:07.372" v="644" actId="478"/>
          <pc:sldLayoutMkLst>
            <pc:docMk/>
            <pc:sldMasterMk cId="0" sldId="2147483666"/>
            <pc:sldLayoutMk cId="0" sldId="2147483660"/>
          </pc:sldLayoutMkLst>
          <pc:spChg chg="del">
            <ac:chgData name="Spaans, Anton" userId="ce5f6ebc-4905-4566-80fc-2a555f634190" providerId="ADAL" clId="{31BF1081-CE99-9D43-82C8-E267AB9492F1}" dt="2019-03-25T15:36:07.372" v="644" actId="478"/>
            <ac:spMkLst>
              <pc:docMk/>
              <pc:sldMasterMk cId="0" sldId="2147483666"/>
              <pc:sldLayoutMk cId="0" sldId="2147483660"/>
              <ac:spMk id="57" creationId="{00000000-0000-0000-0000-000000000000}"/>
            </ac:spMkLst>
          </pc:spChg>
          <pc:spChg chg="del mod">
            <ac:chgData name="Spaans, Anton" userId="ce5f6ebc-4905-4566-80fc-2a555f634190" providerId="ADAL" clId="{31BF1081-CE99-9D43-82C8-E267AB9492F1}" dt="2019-03-25T15:21:39.688" v="643" actId="478"/>
            <ac:spMkLst>
              <pc:docMk/>
              <pc:sldMasterMk cId="0" sldId="2147483666"/>
              <pc:sldLayoutMk cId="0" sldId="2147483660"/>
              <ac:spMk id="60" creationId="{00000000-0000-0000-0000-000000000000}"/>
            </ac:spMkLst>
          </pc:spChg>
        </pc:sldLayoutChg>
        <pc:sldLayoutChg chg="del">
          <pc:chgData name="Spaans, Anton" userId="ce5f6ebc-4905-4566-80fc-2a555f634190" providerId="ADAL" clId="{31BF1081-CE99-9D43-82C8-E267AB9492F1}" dt="2019-03-25T15:36:14.075" v="645" actId="2696"/>
          <pc:sldLayoutMkLst>
            <pc:docMk/>
            <pc:sldMasterMk cId="0" sldId="2147483666"/>
            <pc:sldLayoutMk cId="0" sldId="2147483661"/>
          </pc:sldLayoutMkLst>
        </pc:sldLayoutChg>
        <pc:sldLayoutChg chg="del">
          <pc:chgData name="Spaans, Anton" userId="ce5f6ebc-4905-4566-80fc-2a555f634190" providerId="ADAL" clId="{31BF1081-CE99-9D43-82C8-E267AB9492F1}" dt="2019-03-25T15:36:14.077" v="646" actId="2696"/>
          <pc:sldLayoutMkLst>
            <pc:docMk/>
            <pc:sldMasterMk cId="0" sldId="2147483666"/>
            <pc:sldLayoutMk cId="0" sldId="2147483662"/>
          </pc:sldLayoutMkLst>
        </pc:sldLayoutChg>
        <pc:sldLayoutChg chg="del">
          <pc:chgData name="Spaans, Anton" userId="ce5f6ebc-4905-4566-80fc-2a555f634190" providerId="ADAL" clId="{31BF1081-CE99-9D43-82C8-E267AB9492F1}" dt="2019-03-25T15:36:14.079" v="647" actId="2696"/>
          <pc:sldLayoutMkLst>
            <pc:docMk/>
            <pc:sldMasterMk cId="0" sldId="2147483666"/>
            <pc:sldLayoutMk cId="0" sldId="2147483663"/>
          </pc:sldLayoutMkLst>
        </pc:sldLayoutChg>
        <pc:sldLayoutChg chg="delSp">
          <pc:chgData name="Spaans, Anton" userId="ce5f6ebc-4905-4566-80fc-2a555f634190" providerId="ADAL" clId="{31BF1081-CE99-9D43-82C8-E267AB9492F1}" dt="2019-03-25T15:36:42.542" v="652" actId="478"/>
          <pc:sldLayoutMkLst>
            <pc:docMk/>
            <pc:sldMasterMk cId="0" sldId="2147483666"/>
            <pc:sldLayoutMk cId="0" sldId="2147483664"/>
          </pc:sldLayoutMkLst>
          <pc:spChg chg="del">
            <ac:chgData name="Spaans, Anton" userId="ce5f6ebc-4905-4566-80fc-2a555f634190" providerId="ADAL" clId="{31BF1081-CE99-9D43-82C8-E267AB9492F1}" dt="2019-03-25T15:36:42.542" v="652" actId="478"/>
            <ac:spMkLst>
              <pc:docMk/>
              <pc:sldMasterMk cId="0" sldId="2147483666"/>
              <pc:sldLayoutMk cId="0" sldId="2147483664"/>
              <ac:spMk id="79" creationId="{00000000-0000-0000-0000-000000000000}"/>
            </ac:spMkLst>
          </pc:spChg>
          <pc:spChg chg="del">
            <ac:chgData name="Spaans, Anton" userId="ce5f6ebc-4905-4566-80fc-2a555f634190" providerId="ADAL" clId="{31BF1081-CE99-9D43-82C8-E267AB9492F1}" dt="2019-03-25T15:36:27.028" v="648" actId="478"/>
            <ac:spMkLst>
              <pc:docMk/>
              <pc:sldMasterMk cId="0" sldId="2147483666"/>
              <pc:sldLayoutMk cId="0" sldId="2147483664"/>
              <ac:spMk id="80" creationId="{00000000-0000-0000-0000-000000000000}"/>
            </ac:spMkLst>
          </pc:spChg>
        </pc:sldLayoutChg>
        <pc:sldLayoutChg chg="delSp modSp">
          <pc:chgData name="Spaans, Anton" userId="ce5f6ebc-4905-4566-80fc-2a555f634190" providerId="ADAL" clId="{31BF1081-CE99-9D43-82C8-E267AB9492F1}" dt="2019-03-25T15:36:39.478" v="651" actId="478"/>
          <pc:sldLayoutMkLst>
            <pc:docMk/>
            <pc:sldMasterMk cId="0" sldId="2147483666"/>
            <pc:sldLayoutMk cId="1026522178" sldId="2147483667"/>
          </pc:sldLayoutMkLst>
          <pc:spChg chg="del mod">
            <ac:chgData name="Spaans, Anton" userId="ce5f6ebc-4905-4566-80fc-2a555f634190" providerId="ADAL" clId="{31BF1081-CE99-9D43-82C8-E267AB9492F1}" dt="2019-03-25T15:36:39.478" v="651" actId="478"/>
            <ac:spMkLst>
              <pc:docMk/>
              <pc:sldMasterMk cId="0" sldId="2147483666"/>
              <pc:sldLayoutMk cId="1026522178" sldId="2147483667"/>
              <ac:spMk id="60" creationId="{00000000-0000-0000-0000-000000000000}"/>
            </ac:spMkLst>
          </pc:spChg>
          <pc:spChg chg="del">
            <ac:chgData name="Spaans, Anton" userId="ce5f6ebc-4905-4566-80fc-2a555f634190" providerId="ADAL" clId="{31BF1081-CE99-9D43-82C8-E267AB9492F1}" dt="2019-03-25T15:36:32.893" v="649" actId="478"/>
            <ac:spMkLst>
              <pc:docMk/>
              <pc:sldMasterMk cId="0" sldId="2147483666"/>
              <pc:sldLayoutMk cId="1026522178" sldId="2147483667"/>
              <ac:spMk id="61" creationId="{00000000-0000-0000-0000-000000000000}"/>
            </ac:spMkLst>
          </pc:spChg>
        </pc:sldLayoutChg>
      </pc:sldMasterChg>
      <pc:sldMasterChg chg="addSp modSp">
        <pc:chgData name="Spaans, Anton" userId="ce5f6ebc-4905-4566-80fc-2a555f634190" providerId="ADAL" clId="{31BF1081-CE99-9D43-82C8-E267AB9492F1}" dt="2019-03-25T15:18:39.433" v="638"/>
        <pc:sldMasterMkLst>
          <pc:docMk/>
          <pc:sldMasterMk cId="10905514" sldId="2147483668"/>
        </pc:sldMasterMkLst>
        <pc:spChg chg="add mod">
          <ac:chgData name="Spaans, Anton" userId="ce5f6ebc-4905-4566-80fc-2a555f634190" providerId="ADAL" clId="{31BF1081-CE99-9D43-82C8-E267AB9492F1}" dt="2019-03-25T15:18:39.433" v="638"/>
          <ac:spMkLst>
            <pc:docMk/>
            <pc:sldMasterMk cId="10905514" sldId="2147483668"/>
            <ac:spMk id="2" creationId="{0A5F3C88-D945-E448-8F13-E7A66ACFDB76}"/>
          </ac:spMkLst>
        </pc:spChg>
        <pc:spChg chg="add mod">
          <ac:chgData name="Spaans, Anton" userId="ce5f6ebc-4905-4566-80fc-2a555f634190" providerId="ADAL" clId="{31BF1081-CE99-9D43-82C8-E267AB9492F1}" dt="2019-03-25T15:18:39.433" v="638"/>
          <ac:spMkLst>
            <pc:docMk/>
            <pc:sldMasterMk cId="10905514" sldId="2147483668"/>
            <ac:spMk id="3" creationId="{91142E5B-CA1A-A341-9171-FA72CF168898}"/>
          </ac:spMkLst>
        </pc:spChg>
        <pc:spChg chg="add mod">
          <ac:chgData name="Spaans, Anton" userId="ce5f6ebc-4905-4566-80fc-2a555f634190" providerId="ADAL" clId="{31BF1081-CE99-9D43-82C8-E267AB9492F1}" dt="2019-03-25T15:18:39.433" v="638"/>
          <ac:spMkLst>
            <pc:docMk/>
            <pc:sldMasterMk cId="10905514" sldId="2147483668"/>
            <ac:spMk id="4" creationId="{845E6155-2071-8148-9F1B-B9E83D624597}"/>
          </ac:spMkLst>
        </pc:spChg>
        <pc:spChg chg="add mod">
          <ac:chgData name="Spaans, Anton" userId="ce5f6ebc-4905-4566-80fc-2a555f634190" providerId="ADAL" clId="{31BF1081-CE99-9D43-82C8-E267AB9492F1}" dt="2019-03-25T15:18:39.433" v="638"/>
          <ac:spMkLst>
            <pc:docMk/>
            <pc:sldMasterMk cId="10905514" sldId="2147483668"/>
            <ac:spMk id="5" creationId="{6687FE27-292D-5C4C-9C2F-03631E60B2A9}"/>
          </ac:spMkLst>
        </pc:spChg>
        <pc:spChg chg="add mod">
          <ac:chgData name="Spaans, Anton" userId="ce5f6ebc-4905-4566-80fc-2a555f634190" providerId="ADAL" clId="{31BF1081-CE99-9D43-82C8-E267AB9492F1}" dt="2019-03-25T15:18:39.433" v="638"/>
          <ac:spMkLst>
            <pc:docMk/>
            <pc:sldMasterMk cId="10905514" sldId="2147483668"/>
            <ac:spMk id="6" creationId="{93B75974-1709-B24B-B09E-36855D32452D}"/>
          </ac:spMkLst>
        </pc:spChg>
      </pc:sldMasterChg>
      <pc:sldMasterChg chg="addSp modSp">
        <pc:chgData name="Spaans, Anton" userId="ce5f6ebc-4905-4566-80fc-2a555f634190" providerId="ADAL" clId="{31BF1081-CE99-9D43-82C8-E267AB9492F1}" dt="2019-03-25T15:17:09.191" v="613"/>
        <pc:sldMasterMkLst>
          <pc:docMk/>
          <pc:sldMasterMk cId="2178892039" sldId="2147483668"/>
        </pc:sldMasterMkLst>
        <pc:spChg chg="add mod">
          <ac:chgData name="Spaans, Anton" userId="ce5f6ebc-4905-4566-80fc-2a555f634190" providerId="ADAL" clId="{31BF1081-CE99-9D43-82C8-E267AB9492F1}" dt="2019-03-25T15:17:09.191" v="613"/>
          <ac:spMkLst>
            <pc:docMk/>
            <pc:sldMasterMk cId="2178892039" sldId="2147483668"/>
            <ac:spMk id="2" creationId="{625E8363-67B0-2848-B822-4DA6EA70215E}"/>
          </ac:spMkLst>
        </pc:spChg>
        <pc:spChg chg="add mod">
          <ac:chgData name="Spaans, Anton" userId="ce5f6ebc-4905-4566-80fc-2a555f634190" providerId="ADAL" clId="{31BF1081-CE99-9D43-82C8-E267AB9492F1}" dt="2019-03-25T15:17:09.191" v="613"/>
          <ac:spMkLst>
            <pc:docMk/>
            <pc:sldMasterMk cId="2178892039" sldId="2147483668"/>
            <ac:spMk id="3" creationId="{8C923E61-0290-1B4A-A02F-F72886A294A2}"/>
          </ac:spMkLst>
        </pc:spChg>
        <pc:spChg chg="add mod">
          <ac:chgData name="Spaans, Anton" userId="ce5f6ebc-4905-4566-80fc-2a555f634190" providerId="ADAL" clId="{31BF1081-CE99-9D43-82C8-E267AB9492F1}" dt="2019-03-25T15:17:09.191" v="613"/>
          <ac:spMkLst>
            <pc:docMk/>
            <pc:sldMasterMk cId="2178892039" sldId="2147483668"/>
            <ac:spMk id="4" creationId="{AE0667E3-FE36-4946-A324-6D236F4EF8F4}"/>
          </ac:spMkLst>
        </pc:spChg>
        <pc:spChg chg="add mod">
          <ac:chgData name="Spaans, Anton" userId="ce5f6ebc-4905-4566-80fc-2a555f634190" providerId="ADAL" clId="{31BF1081-CE99-9D43-82C8-E267AB9492F1}" dt="2019-03-25T15:17:09.191" v="613"/>
          <ac:spMkLst>
            <pc:docMk/>
            <pc:sldMasterMk cId="2178892039" sldId="2147483668"/>
            <ac:spMk id="5" creationId="{0CE56F25-E536-DA4E-BC9B-7E48098A4B3D}"/>
          </ac:spMkLst>
        </pc:spChg>
        <pc:spChg chg="add mod">
          <ac:chgData name="Spaans, Anton" userId="ce5f6ebc-4905-4566-80fc-2a555f634190" providerId="ADAL" clId="{31BF1081-CE99-9D43-82C8-E267AB9492F1}" dt="2019-03-25T15:17:09.191" v="613"/>
          <ac:spMkLst>
            <pc:docMk/>
            <pc:sldMasterMk cId="2178892039" sldId="2147483668"/>
            <ac:spMk id="6" creationId="{A4EC25D0-160B-0044-A566-255C92775671}"/>
          </ac:spMkLst>
        </pc:spChg>
      </pc:sldMasterChg>
      <pc:sldMasterChg chg="modSldLayout">
        <pc:chgData name="Spaans, Anton" userId="ce5f6ebc-4905-4566-80fc-2a555f634190" providerId="ADAL" clId="{31BF1081-CE99-9D43-82C8-E267AB9492F1}" dt="2019-03-25T15:07:05.722" v="590"/>
        <pc:sldMasterMkLst>
          <pc:docMk/>
          <pc:sldMasterMk cId="2359282029" sldId="2147483668"/>
        </pc:sldMasterMkLst>
        <pc:sldLayoutChg chg="addSp delSp">
          <pc:chgData name="Spaans, Anton" userId="ce5f6ebc-4905-4566-80fc-2a555f634190" providerId="ADAL" clId="{31BF1081-CE99-9D43-82C8-E267AB9492F1}" dt="2019-03-25T15:07:05.722" v="590"/>
          <pc:sldLayoutMkLst>
            <pc:docMk/>
            <pc:sldMasterMk cId="2359282029" sldId="2147483668"/>
            <pc:sldLayoutMk cId="55882308" sldId="2147483680"/>
          </pc:sldLayoutMkLst>
          <pc:spChg chg="add del">
            <ac:chgData name="Spaans, Anton" userId="ce5f6ebc-4905-4566-80fc-2a555f634190" providerId="ADAL" clId="{31BF1081-CE99-9D43-82C8-E267AB9492F1}" dt="2019-03-25T15:07:05.722" v="590"/>
            <ac:spMkLst>
              <pc:docMk/>
              <pc:sldMasterMk cId="2359282029" sldId="2147483668"/>
              <pc:sldLayoutMk cId="55882308" sldId="2147483680"/>
              <ac:spMk id="60" creationId="{00000000-0000-0000-0000-000000000000}"/>
            </ac:spMkLst>
          </pc:spChg>
        </pc:sldLayoutChg>
        <pc:sldLayoutChg chg="addSp delSp">
          <pc:chgData name="Spaans, Anton" userId="ce5f6ebc-4905-4566-80fc-2a555f634190" providerId="ADAL" clId="{31BF1081-CE99-9D43-82C8-E267AB9492F1}" dt="2019-03-25T15:07:05.722" v="590"/>
          <pc:sldLayoutMkLst>
            <pc:docMk/>
            <pc:sldMasterMk cId="2359282029" sldId="2147483668"/>
            <pc:sldLayoutMk cId="4155599308" sldId="2147483681"/>
          </pc:sldLayoutMkLst>
          <pc:spChg chg="add del">
            <ac:chgData name="Spaans, Anton" userId="ce5f6ebc-4905-4566-80fc-2a555f634190" providerId="ADAL" clId="{31BF1081-CE99-9D43-82C8-E267AB9492F1}" dt="2019-03-25T15:07:05.722" v="590"/>
            <ac:spMkLst>
              <pc:docMk/>
              <pc:sldMasterMk cId="2359282029" sldId="2147483668"/>
              <pc:sldLayoutMk cId="4155599308" sldId="2147483681"/>
              <ac:spMk id="57" creationId="{00000000-0000-0000-0000-000000000000}"/>
            </ac:spMkLst>
          </pc:spChg>
        </pc:sldLayoutChg>
      </pc:sldMasterChg>
      <pc:sldMasterChg chg="modSldLayout">
        <pc:chgData name="Spaans, Anton" userId="ce5f6ebc-4905-4566-80fc-2a555f634190" providerId="ADAL" clId="{31BF1081-CE99-9D43-82C8-E267AB9492F1}" dt="2019-03-25T15:06:38.469" v="586"/>
        <pc:sldMasterMkLst>
          <pc:docMk/>
          <pc:sldMasterMk cId="2778961263" sldId="2147483668"/>
        </pc:sldMasterMkLst>
        <pc:sldLayoutChg chg="addSp delSp">
          <pc:chgData name="Spaans, Anton" userId="ce5f6ebc-4905-4566-80fc-2a555f634190" providerId="ADAL" clId="{31BF1081-CE99-9D43-82C8-E267AB9492F1}" dt="2019-03-25T15:06:38.469" v="586"/>
          <pc:sldLayoutMkLst>
            <pc:docMk/>
            <pc:sldMasterMk cId="2778961263" sldId="2147483668"/>
            <pc:sldLayoutMk cId="4174576431" sldId="2147483680"/>
          </pc:sldLayoutMkLst>
          <pc:spChg chg="add del">
            <ac:chgData name="Spaans, Anton" userId="ce5f6ebc-4905-4566-80fc-2a555f634190" providerId="ADAL" clId="{31BF1081-CE99-9D43-82C8-E267AB9492F1}" dt="2019-03-25T15:06:38.469" v="586"/>
            <ac:spMkLst>
              <pc:docMk/>
              <pc:sldMasterMk cId="2778961263" sldId="2147483668"/>
              <pc:sldLayoutMk cId="4174576431" sldId="2147483680"/>
              <ac:spMk id="60" creationId="{00000000-0000-0000-0000-000000000000}"/>
            </ac:spMkLst>
          </pc:spChg>
        </pc:sldLayoutChg>
        <pc:sldLayoutChg chg="addSp delSp">
          <pc:chgData name="Spaans, Anton" userId="ce5f6ebc-4905-4566-80fc-2a555f634190" providerId="ADAL" clId="{31BF1081-CE99-9D43-82C8-E267AB9492F1}" dt="2019-03-25T15:06:38.469" v="586"/>
          <pc:sldLayoutMkLst>
            <pc:docMk/>
            <pc:sldMasterMk cId="2778961263" sldId="2147483668"/>
            <pc:sldLayoutMk cId="335724910" sldId="2147483681"/>
          </pc:sldLayoutMkLst>
          <pc:spChg chg="add del">
            <ac:chgData name="Spaans, Anton" userId="ce5f6ebc-4905-4566-80fc-2a555f634190" providerId="ADAL" clId="{31BF1081-CE99-9D43-82C8-E267AB9492F1}" dt="2019-03-25T15:06:38.469" v="586"/>
            <ac:spMkLst>
              <pc:docMk/>
              <pc:sldMasterMk cId="2778961263" sldId="2147483668"/>
              <pc:sldLayoutMk cId="335724910" sldId="2147483681"/>
              <ac:spMk id="57" creationId="{00000000-0000-0000-0000-000000000000}"/>
            </ac:spMkLst>
          </pc:spChg>
        </pc:sldLayoutChg>
      </pc:sldMasterChg>
      <pc:sldMasterChg chg="addSp modSp">
        <pc:chgData name="Spaans, Anton" userId="ce5f6ebc-4905-4566-80fc-2a555f634190" providerId="ADAL" clId="{31BF1081-CE99-9D43-82C8-E267AB9492F1}" dt="2019-03-25T15:20:26.488" v="640"/>
        <pc:sldMasterMkLst>
          <pc:docMk/>
          <pc:sldMasterMk cId="3202909994" sldId="2147483668"/>
        </pc:sldMasterMkLst>
        <pc:spChg chg="add mod">
          <ac:chgData name="Spaans, Anton" userId="ce5f6ebc-4905-4566-80fc-2a555f634190" providerId="ADAL" clId="{31BF1081-CE99-9D43-82C8-E267AB9492F1}" dt="2019-03-25T15:20:26.488" v="640"/>
          <ac:spMkLst>
            <pc:docMk/>
            <pc:sldMasterMk cId="3202909994" sldId="2147483668"/>
            <ac:spMk id="2" creationId="{2600A21F-680C-7F47-A22A-B3A9F805D02E}"/>
          </ac:spMkLst>
        </pc:spChg>
        <pc:spChg chg="add mod">
          <ac:chgData name="Spaans, Anton" userId="ce5f6ebc-4905-4566-80fc-2a555f634190" providerId="ADAL" clId="{31BF1081-CE99-9D43-82C8-E267AB9492F1}" dt="2019-03-25T15:20:26.488" v="640"/>
          <ac:spMkLst>
            <pc:docMk/>
            <pc:sldMasterMk cId="3202909994" sldId="2147483668"/>
            <ac:spMk id="3" creationId="{96779C50-E6B9-A846-9B79-71BFA0CE2AEA}"/>
          </ac:spMkLst>
        </pc:spChg>
        <pc:spChg chg="add mod">
          <ac:chgData name="Spaans, Anton" userId="ce5f6ebc-4905-4566-80fc-2a555f634190" providerId="ADAL" clId="{31BF1081-CE99-9D43-82C8-E267AB9492F1}" dt="2019-03-25T15:20:26.488" v="640"/>
          <ac:spMkLst>
            <pc:docMk/>
            <pc:sldMasterMk cId="3202909994" sldId="2147483668"/>
            <ac:spMk id="4" creationId="{2C88592C-84DB-164C-91B3-3931A632D373}"/>
          </ac:spMkLst>
        </pc:spChg>
        <pc:spChg chg="add mod">
          <ac:chgData name="Spaans, Anton" userId="ce5f6ebc-4905-4566-80fc-2a555f634190" providerId="ADAL" clId="{31BF1081-CE99-9D43-82C8-E267AB9492F1}" dt="2019-03-25T15:20:26.488" v="640"/>
          <ac:spMkLst>
            <pc:docMk/>
            <pc:sldMasterMk cId="3202909994" sldId="2147483668"/>
            <ac:spMk id="5" creationId="{5912042B-5B83-B746-A563-4CCF31084F28}"/>
          </ac:spMkLst>
        </pc:spChg>
        <pc:spChg chg="add mod">
          <ac:chgData name="Spaans, Anton" userId="ce5f6ebc-4905-4566-80fc-2a555f634190" providerId="ADAL" clId="{31BF1081-CE99-9D43-82C8-E267AB9492F1}" dt="2019-03-25T15:20:26.488" v="640"/>
          <ac:spMkLst>
            <pc:docMk/>
            <pc:sldMasterMk cId="3202909994" sldId="2147483668"/>
            <ac:spMk id="6" creationId="{EDCCD0F3-3E87-024C-B850-80F1679FCCFE}"/>
          </ac:spMkLst>
        </pc:spChg>
      </pc:sldMasterChg>
      <pc:sldMasterChg chg="addSp modSp">
        <pc:chgData name="Spaans, Anton" userId="ce5f6ebc-4905-4566-80fc-2a555f634190" providerId="ADAL" clId="{31BF1081-CE99-9D43-82C8-E267AB9492F1}" dt="2019-03-25T15:12:29.816" v="612"/>
        <pc:sldMasterMkLst>
          <pc:docMk/>
          <pc:sldMasterMk cId="3919360071" sldId="2147483668"/>
        </pc:sldMasterMkLst>
        <pc:spChg chg="add mod">
          <ac:chgData name="Spaans, Anton" userId="ce5f6ebc-4905-4566-80fc-2a555f634190" providerId="ADAL" clId="{31BF1081-CE99-9D43-82C8-E267AB9492F1}" dt="2019-03-25T15:12:29.816" v="612"/>
          <ac:spMkLst>
            <pc:docMk/>
            <pc:sldMasterMk cId="3919360071" sldId="2147483668"/>
            <ac:spMk id="2" creationId="{7E8A3509-1EB4-FB42-AD90-7528A6D24874}"/>
          </ac:spMkLst>
        </pc:spChg>
        <pc:spChg chg="add mod">
          <ac:chgData name="Spaans, Anton" userId="ce5f6ebc-4905-4566-80fc-2a555f634190" providerId="ADAL" clId="{31BF1081-CE99-9D43-82C8-E267AB9492F1}" dt="2019-03-25T15:12:29.816" v="612"/>
          <ac:spMkLst>
            <pc:docMk/>
            <pc:sldMasterMk cId="3919360071" sldId="2147483668"/>
            <ac:spMk id="3" creationId="{74B37B0B-F863-C746-80EF-A201580CF2AF}"/>
          </ac:spMkLst>
        </pc:spChg>
        <pc:spChg chg="add mod">
          <ac:chgData name="Spaans, Anton" userId="ce5f6ebc-4905-4566-80fc-2a555f634190" providerId="ADAL" clId="{31BF1081-CE99-9D43-82C8-E267AB9492F1}" dt="2019-03-25T15:12:29.816" v="612"/>
          <ac:spMkLst>
            <pc:docMk/>
            <pc:sldMasterMk cId="3919360071" sldId="2147483668"/>
            <ac:spMk id="4" creationId="{2D5EB082-4D7A-7441-970C-1AD13A430E17}"/>
          </ac:spMkLst>
        </pc:spChg>
        <pc:spChg chg="add mod">
          <ac:chgData name="Spaans, Anton" userId="ce5f6ebc-4905-4566-80fc-2a555f634190" providerId="ADAL" clId="{31BF1081-CE99-9D43-82C8-E267AB9492F1}" dt="2019-03-25T15:12:29.816" v="612"/>
          <ac:spMkLst>
            <pc:docMk/>
            <pc:sldMasterMk cId="3919360071" sldId="2147483668"/>
            <ac:spMk id="5" creationId="{F60B8D5F-575C-9C48-AD12-33DCE5AC87C4}"/>
          </ac:spMkLst>
        </pc:spChg>
        <pc:spChg chg="add mod">
          <ac:chgData name="Spaans, Anton" userId="ce5f6ebc-4905-4566-80fc-2a555f634190" providerId="ADAL" clId="{31BF1081-CE99-9D43-82C8-E267AB9492F1}" dt="2019-03-25T15:12:29.816" v="612"/>
          <ac:spMkLst>
            <pc:docMk/>
            <pc:sldMasterMk cId="3919360071" sldId="2147483668"/>
            <ac:spMk id="6" creationId="{ABE9E29F-A210-EB44-8DA9-5AE5DA30E0C3}"/>
          </ac:spMkLst>
        </pc:spChg>
      </pc:sldMasterChg>
    </pc:docChg>
  </pc:docChgLst>
  <pc:docChgLst>
    <pc:chgData name="Spaans, Anton" userId="ce5f6ebc-4905-4566-80fc-2a555f634190" providerId="ADAL" clId="{92A946B6-0AC3-144C-B16A-884B081E8BC9}"/>
    <pc:docChg chg="undo custSel modSld">
      <pc:chgData name="Spaans, Anton" userId="ce5f6ebc-4905-4566-80fc-2a555f634190" providerId="ADAL" clId="{92A946B6-0AC3-144C-B16A-884B081E8BC9}" dt="2019-03-05T23:18:55.917" v="57" actId="1076"/>
      <pc:docMkLst>
        <pc:docMk/>
      </pc:docMkLst>
      <pc:sldChg chg="delCm">
        <pc:chgData name="Spaans, Anton" userId="ce5f6ebc-4905-4566-80fc-2a555f634190" providerId="ADAL" clId="{92A946B6-0AC3-144C-B16A-884B081E8BC9}" dt="2019-03-05T23:07:09.447" v="7" actId="1592"/>
        <pc:sldMkLst>
          <pc:docMk/>
          <pc:sldMk cId="2114853377" sldId="300"/>
        </pc:sldMkLst>
      </pc:sldChg>
      <pc:sldChg chg="modSp">
        <pc:chgData name="Spaans, Anton" userId="ce5f6ebc-4905-4566-80fc-2a555f634190" providerId="ADAL" clId="{92A946B6-0AC3-144C-B16A-884B081E8BC9}" dt="2019-03-05T23:07:54.883" v="21" actId="20577"/>
        <pc:sldMkLst>
          <pc:docMk/>
          <pc:sldMk cId="1686812082" sldId="302"/>
        </pc:sldMkLst>
        <pc:spChg chg="mod">
          <ac:chgData name="Spaans, Anton" userId="ce5f6ebc-4905-4566-80fc-2a555f634190" providerId="ADAL" clId="{92A946B6-0AC3-144C-B16A-884B081E8BC9}" dt="2019-03-05T23:07:54.883" v="21" actId="20577"/>
          <ac:spMkLst>
            <pc:docMk/>
            <pc:sldMk cId="1686812082" sldId="302"/>
            <ac:spMk id="4" creationId="{6975C3BD-DDBC-934F-BF52-022AEA55288F}"/>
          </ac:spMkLst>
        </pc:spChg>
      </pc:sldChg>
      <pc:sldChg chg="modSp delCm">
        <pc:chgData name="Spaans, Anton" userId="ce5f6ebc-4905-4566-80fc-2a555f634190" providerId="ADAL" clId="{92A946B6-0AC3-144C-B16A-884B081E8BC9}" dt="2019-03-05T23:08:19.985" v="22" actId="114"/>
        <pc:sldMkLst>
          <pc:docMk/>
          <pc:sldMk cId="3838427415" sldId="303"/>
        </pc:sldMkLst>
        <pc:spChg chg="mod">
          <ac:chgData name="Spaans, Anton" userId="ce5f6ebc-4905-4566-80fc-2a555f634190" providerId="ADAL" clId="{92A946B6-0AC3-144C-B16A-884B081E8BC9}" dt="2019-03-05T23:08:19.985" v="22" actId="114"/>
          <ac:spMkLst>
            <pc:docMk/>
            <pc:sldMk cId="3838427415" sldId="303"/>
            <ac:spMk id="4" creationId="{6975C3BD-DDBC-934F-BF52-022AEA55288F}"/>
          </ac:spMkLst>
        </pc:spChg>
      </pc:sldChg>
      <pc:sldChg chg="modSp delCm">
        <pc:chgData name="Spaans, Anton" userId="ce5f6ebc-4905-4566-80fc-2a555f634190" providerId="ADAL" clId="{92A946B6-0AC3-144C-B16A-884B081E8BC9}" dt="2019-03-05T23:09:35.079" v="25" actId="114"/>
        <pc:sldMkLst>
          <pc:docMk/>
          <pc:sldMk cId="590654393" sldId="308"/>
        </pc:sldMkLst>
        <pc:spChg chg="mod">
          <ac:chgData name="Spaans, Anton" userId="ce5f6ebc-4905-4566-80fc-2a555f634190" providerId="ADAL" clId="{92A946B6-0AC3-144C-B16A-884B081E8BC9}" dt="2019-03-05T23:09:35.079" v="25" actId="114"/>
          <ac:spMkLst>
            <pc:docMk/>
            <pc:sldMk cId="590654393" sldId="308"/>
            <ac:spMk id="191" creationId="{00000000-0000-0000-0000-000000000000}"/>
          </ac:spMkLst>
        </pc:spChg>
      </pc:sldChg>
      <pc:sldChg chg="delCm">
        <pc:chgData name="Spaans, Anton" userId="ce5f6ebc-4905-4566-80fc-2a555f634190" providerId="ADAL" clId="{92A946B6-0AC3-144C-B16A-884B081E8BC9}" dt="2019-03-05T23:10:56.988" v="28" actId="1592"/>
        <pc:sldMkLst>
          <pc:docMk/>
          <pc:sldMk cId="4074264640" sldId="327"/>
        </pc:sldMkLst>
      </pc:sldChg>
      <pc:sldChg chg="modSp">
        <pc:chgData name="Spaans, Anton" userId="ce5f6ebc-4905-4566-80fc-2a555f634190" providerId="ADAL" clId="{92A946B6-0AC3-144C-B16A-884B081E8BC9}" dt="2019-03-05T23:17:30.142" v="47" actId="1076"/>
        <pc:sldMkLst>
          <pc:docMk/>
          <pc:sldMk cId="2748164540" sldId="334"/>
        </pc:sldMkLst>
        <pc:spChg chg="mod">
          <ac:chgData name="Spaans, Anton" userId="ce5f6ebc-4905-4566-80fc-2a555f634190" providerId="ADAL" clId="{92A946B6-0AC3-144C-B16A-884B081E8BC9}" dt="2019-03-05T23:17:30.142" v="47" actId="1076"/>
          <ac:spMkLst>
            <pc:docMk/>
            <pc:sldMk cId="2748164540" sldId="334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92A946B6-0AC3-144C-B16A-884B081E8BC9}" dt="2019-03-05T23:17:02.776" v="44" actId="1076"/>
        <pc:sldMkLst>
          <pc:docMk/>
          <pc:sldMk cId="693962352" sldId="335"/>
        </pc:sldMkLst>
        <pc:spChg chg="mod">
          <ac:chgData name="Spaans, Anton" userId="ce5f6ebc-4905-4566-80fc-2a555f634190" providerId="ADAL" clId="{92A946B6-0AC3-144C-B16A-884B081E8BC9}" dt="2019-03-05T23:17:02.776" v="44" actId="1076"/>
          <ac:spMkLst>
            <pc:docMk/>
            <pc:sldMk cId="693962352" sldId="335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92A946B6-0AC3-144C-B16A-884B081E8BC9}" dt="2019-03-05T23:16:48.100" v="43" actId="1076"/>
        <pc:sldMkLst>
          <pc:docMk/>
          <pc:sldMk cId="2767862314" sldId="336"/>
        </pc:sldMkLst>
        <pc:spChg chg="mod">
          <ac:chgData name="Spaans, Anton" userId="ce5f6ebc-4905-4566-80fc-2a555f634190" providerId="ADAL" clId="{92A946B6-0AC3-144C-B16A-884B081E8BC9}" dt="2019-03-05T23:16:48.100" v="43" actId="1076"/>
          <ac:spMkLst>
            <pc:docMk/>
            <pc:sldMk cId="2767862314" sldId="336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92A946B6-0AC3-144C-B16A-884B081E8BC9}" dt="2019-03-05T23:17:15.607" v="45" actId="1076"/>
        <pc:sldMkLst>
          <pc:docMk/>
          <pc:sldMk cId="15198086" sldId="337"/>
        </pc:sldMkLst>
        <pc:spChg chg="mod">
          <ac:chgData name="Spaans, Anton" userId="ce5f6ebc-4905-4566-80fc-2a555f634190" providerId="ADAL" clId="{92A946B6-0AC3-144C-B16A-884B081E8BC9}" dt="2019-03-05T23:17:15.607" v="45" actId="1076"/>
          <ac:spMkLst>
            <pc:docMk/>
            <pc:sldMk cId="15198086" sldId="337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92A946B6-0AC3-144C-B16A-884B081E8BC9}" dt="2019-03-05T23:18:23.087" v="54" actId="1076"/>
        <pc:sldMkLst>
          <pc:docMk/>
          <pc:sldMk cId="1865120390" sldId="338"/>
        </pc:sldMkLst>
        <pc:spChg chg="mod">
          <ac:chgData name="Spaans, Anton" userId="ce5f6ebc-4905-4566-80fc-2a555f634190" providerId="ADAL" clId="{92A946B6-0AC3-144C-B16A-884B081E8BC9}" dt="2019-03-05T23:18:23.087" v="54" actId="1076"/>
          <ac:spMkLst>
            <pc:docMk/>
            <pc:sldMk cId="1865120390" sldId="338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92A946B6-0AC3-144C-B16A-884B081E8BC9}" dt="2019-03-05T23:18:17.421" v="53" actId="1076"/>
        <pc:sldMkLst>
          <pc:docMk/>
          <pc:sldMk cId="2984253661" sldId="339"/>
        </pc:sldMkLst>
        <pc:spChg chg="mod">
          <ac:chgData name="Spaans, Anton" userId="ce5f6ebc-4905-4566-80fc-2a555f634190" providerId="ADAL" clId="{92A946B6-0AC3-144C-B16A-884B081E8BC9}" dt="2019-03-05T23:18:17.421" v="53" actId="1076"/>
          <ac:spMkLst>
            <pc:docMk/>
            <pc:sldMk cId="2984253661" sldId="339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92A946B6-0AC3-144C-B16A-884B081E8BC9}" dt="2019-03-05T23:18:43.871" v="56" actId="1076"/>
        <pc:sldMkLst>
          <pc:docMk/>
          <pc:sldMk cId="214704129" sldId="340"/>
        </pc:sldMkLst>
        <pc:spChg chg="mod">
          <ac:chgData name="Spaans, Anton" userId="ce5f6ebc-4905-4566-80fc-2a555f634190" providerId="ADAL" clId="{92A946B6-0AC3-144C-B16A-884B081E8BC9}" dt="2019-03-05T23:18:43.871" v="56" actId="1076"/>
          <ac:spMkLst>
            <pc:docMk/>
            <pc:sldMk cId="214704129" sldId="340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92A946B6-0AC3-144C-B16A-884B081E8BC9}" dt="2019-03-05T23:18:55.917" v="57" actId="1076"/>
        <pc:sldMkLst>
          <pc:docMk/>
          <pc:sldMk cId="2175221468" sldId="341"/>
        </pc:sldMkLst>
        <pc:spChg chg="mod">
          <ac:chgData name="Spaans, Anton" userId="ce5f6ebc-4905-4566-80fc-2a555f634190" providerId="ADAL" clId="{92A946B6-0AC3-144C-B16A-884B081E8BC9}" dt="2019-03-05T23:18:55.917" v="57" actId="1076"/>
          <ac:spMkLst>
            <pc:docMk/>
            <pc:sldMk cId="2175221468" sldId="341"/>
            <ac:spMk id="191" creationId="{00000000-0000-0000-0000-000000000000}"/>
          </ac:spMkLst>
        </pc:spChg>
      </pc:sldChg>
      <pc:sldChg chg="delCm">
        <pc:chgData name="Spaans, Anton" userId="ce5f6ebc-4905-4566-80fc-2a555f634190" providerId="ADAL" clId="{92A946B6-0AC3-144C-B16A-884B081E8BC9}" dt="2019-03-05T23:10:15.360" v="26" actId="1592"/>
        <pc:sldMkLst>
          <pc:docMk/>
          <pc:sldMk cId="2725213082" sldId="352"/>
        </pc:sldMkLst>
      </pc:sldChg>
      <pc:sldChg chg="delCm">
        <pc:chgData name="Spaans, Anton" userId="ce5f6ebc-4905-4566-80fc-2a555f634190" providerId="ADAL" clId="{92A946B6-0AC3-144C-B16A-884B081E8BC9}" dt="2019-03-05T23:10:22.116" v="27" actId="1592"/>
        <pc:sldMkLst>
          <pc:docMk/>
          <pc:sldMk cId="3580196183" sldId="353"/>
        </pc:sldMkLst>
      </pc:sldChg>
      <pc:sldChg chg="modSp">
        <pc:chgData name="Spaans, Anton" userId="ce5f6ebc-4905-4566-80fc-2a555f634190" providerId="ADAL" clId="{92A946B6-0AC3-144C-B16A-884B081E8BC9}" dt="2019-03-05T23:12:08.944" v="29" actId="113"/>
        <pc:sldMkLst>
          <pc:docMk/>
          <pc:sldMk cId="2246579931" sldId="356"/>
        </pc:sldMkLst>
        <pc:spChg chg="mod">
          <ac:chgData name="Spaans, Anton" userId="ce5f6ebc-4905-4566-80fc-2a555f634190" providerId="ADAL" clId="{92A946B6-0AC3-144C-B16A-884B081E8BC9}" dt="2019-03-05T23:12:08.944" v="29" actId="113"/>
          <ac:spMkLst>
            <pc:docMk/>
            <pc:sldMk cId="2246579931" sldId="356"/>
            <ac:spMk id="191" creationId="{00000000-0000-0000-0000-000000000000}"/>
          </ac:spMkLst>
        </pc:spChg>
      </pc:sldChg>
      <pc:sldChg chg="modSp">
        <pc:chgData name="Spaans, Anton" userId="ce5f6ebc-4905-4566-80fc-2a555f634190" providerId="ADAL" clId="{92A946B6-0AC3-144C-B16A-884B081E8BC9}" dt="2019-03-05T23:12:24.050" v="33" actId="20577"/>
        <pc:sldMkLst>
          <pc:docMk/>
          <pc:sldMk cId="68670887" sldId="404"/>
        </pc:sldMkLst>
        <pc:spChg chg="mod">
          <ac:chgData name="Spaans, Anton" userId="ce5f6ebc-4905-4566-80fc-2a555f634190" providerId="ADAL" clId="{92A946B6-0AC3-144C-B16A-884B081E8BC9}" dt="2019-03-05T23:12:24.050" v="33" actId="20577"/>
          <ac:spMkLst>
            <pc:docMk/>
            <pc:sldMk cId="68670887" sldId="404"/>
            <ac:spMk id="179" creationId="{00000000-0000-0000-0000-000000000000}"/>
          </ac:spMkLst>
        </pc:spChg>
      </pc:sldChg>
      <pc:sldChg chg="modSp">
        <pc:chgData name="Spaans, Anton" userId="ce5f6ebc-4905-4566-80fc-2a555f634190" providerId="ADAL" clId="{92A946B6-0AC3-144C-B16A-884B081E8BC9}" dt="2019-02-28T15:49:25.339" v="5" actId="20577"/>
        <pc:sldMkLst>
          <pc:docMk/>
          <pc:sldMk cId="1860170669" sldId="408"/>
        </pc:sldMkLst>
        <pc:spChg chg="mod">
          <ac:chgData name="Spaans, Anton" userId="ce5f6ebc-4905-4566-80fc-2a555f634190" providerId="ADAL" clId="{92A946B6-0AC3-144C-B16A-884B081E8BC9}" dt="2019-02-28T15:49:25.339" v="5" actId="20577"/>
          <ac:spMkLst>
            <pc:docMk/>
            <pc:sldMk cId="1860170669" sldId="408"/>
            <ac:spMk id="2" creationId="{2665F402-28F8-C544-834F-3D591E928B94}"/>
          </ac:spMkLst>
        </pc:spChg>
      </pc:sldChg>
    </pc:docChg>
  </pc:docChgLst>
  <pc:docChgLst>
    <pc:chgData name="Huang, Emily" userId="2f91d733-38b4-4a61-a762-7d9383c2adf3" providerId="ADAL" clId="{273228DA-0D68-4142-93E9-9121803D04A9}"/>
    <pc:docChg chg="undo modSld">
      <pc:chgData name="Huang, Emily" userId="2f91d733-38b4-4a61-a762-7d9383c2adf3" providerId="ADAL" clId="{273228DA-0D68-4142-93E9-9121803D04A9}" dt="2019-02-28T14:34:14.096" v="28" actId="2711"/>
      <pc:docMkLst>
        <pc:docMk/>
      </pc:docMkLst>
      <pc:sldChg chg="modSp">
        <pc:chgData name="Huang, Emily" userId="2f91d733-38b4-4a61-a762-7d9383c2adf3" providerId="ADAL" clId="{273228DA-0D68-4142-93E9-9121803D04A9}" dt="2019-02-28T14:33:25.764" v="17" actId="108"/>
        <pc:sldMkLst>
          <pc:docMk/>
          <pc:sldMk cId="1889556235" sldId="348"/>
        </pc:sldMkLst>
        <pc:spChg chg="mod">
          <ac:chgData name="Huang, Emily" userId="2f91d733-38b4-4a61-a762-7d9383c2adf3" providerId="ADAL" clId="{273228DA-0D68-4142-93E9-9121803D04A9}" dt="2019-02-28T14:33:25.764" v="17" actId="108"/>
          <ac:spMkLst>
            <pc:docMk/>
            <pc:sldMk cId="1889556235" sldId="348"/>
            <ac:spMk id="191" creationId="{00000000-0000-0000-0000-000000000000}"/>
          </ac:spMkLst>
        </pc:spChg>
      </pc:sldChg>
      <pc:sldChg chg="addSp delSp modSp">
        <pc:chgData name="Huang, Emily" userId="2f91d733-38b4-4a61-a762-7d9383c2adf3" providerId="ADAL" clId="{273228DA-0D68-4142-93E9-9121803D04A9}" dt="2019-02-28T14:33:20.714" v="16"/>
        <pc:sldMkLst>
          <pc:docMk/>
          <pc:sldMk cId="1093993042" sldId="349"/>
        </pc:sldMkLst>
        <pc:spChg chg="add del mod">
          <ac:chgData name="Huang, Emily" userId="2f91d733-38b4-4a61-a762-7d9383c2adf3" providerId="ADAL" clId="{273228DA-0D68-4142-93E9-9121803D04A9}" dt="2019-02-28T14:33:20.714" v="16"/>
          <ac:spMkLst>
            <pc:docMk/>
            <pc:sldMk cId="1093993042" sldId="349"/>
            <ac:spMk id="2" creationId="{9269B27F-71BA-9A4D-99A5-CEFCB09F2797}"/>
          </ac:spMkLst>
        </pc:spChg>
        <pc:spChg chg="mod">
          <ac:chgData name="Huang, Emily" userId="2f91d733-38b4-4a61-a762-7d9383c2adf3" providerId="ADAL" clId="{273228DA-0D68-4142-93E9-9121803D04A9}" dt="2019-02-28T14:32:53.204" v="9" actId="108"/>
          <ac:spMkLst>
            <pc:docMk/>
            <pc:sldMk cId="1093993042" sldId="349"/>
            <ac:spMk id="191" creationId="{00000000-0000-0000-0000-000000000000}"/>
          </ac:spMkLst>
        </pc:spChg>
      </pc:sldChg>
      <pc:sldChg chg="modSp">
        <pc:chgData name="Huang, Emily" userId="2f91d733-38b4-4a61-a762-7d9383c2adf3" providerId="ADAL" clId="{273228DA-0D68-4142-93E9-9121803D04A9}" dt="2019-02-28T14:31:33.961" v="1" actId="108"/>
        <pc:sldMkLst>
          <pc:docMk/>
          <pc:sldMk cId="1698311759" sldId="350"/>
        </pc:sldMkLst>
        <pc:spChg chg="mod">
          <ac:chgData name="Huang, Emily" userId="2f91d733-38b4-4a61-a762-7d9383c2adf3" providerId="ADAL" clId="{273228DA-0D68-4142-93E9-9121803D04A9}" dt="2019-02-28T14:31:33.961" v="1" actId="108"/>
          <ac:spMkLst>
            <pc:docMk/>
            <pc:sldMk cId="1698311759" sldId="350"/>
            <ac:spMk id="191" creationId="{00000000-0000-0000-0000-000000000000}"/>
          </ac:spMkLst>
        </pc:spChg>
      </pc:sldChg>
      <pc:sldChg chg="modSp">
        <pc:chgData name="Huang, Emily" userId="2f91d733-38b4-4a61-a762-7d9383c2adf3" providerId="ADAL" clId="{273228DA-0D68-4142-93E9-9121803D04A9}" dt="2019-02-28T14:34:14.096" v="28" actId="2711"/>
        <pc:sldMkLst>
          <pc:docMk/>
          <pc:sldMk cId="3744925363" sldId="354"/>
        </pc:sldMkLst>
        <pc:spChg chg="mod">
          <ac:chgData name="Huang, Emily" userId="2f91d733-38b4-4a61-a762-7d9383c2adf3" providerId="ADAL" clId="{273228DA-0D68-4142-93E9-9121803D04A9}" dt="2019-02-28T14:34:14.096" v="28" actId="2711"/>
          <ac:spMkLst>
            <pc:docMk/>
            <pc:sldMk cId="3744925363" sldId="354"/>
            <ac:spMk id="4" creationId="{6975C3BD-DDBC-934F-BF52-022AEA55288F}"/>
          </ac:spMkLst>
        </pc:spChg>
      </pc:sldChg>
      <pc:sldChg chg="modSp">
        <pc:chgData name="Huang, Emily" userId="2f91d733-38b4-4a61-a762-7d9383c2adf3" providerId="ADAL" clId="{273228DA-0D68-4142-93E9-9121803D04A9}" dt="2019-02-28T14:33:36.023" v="20" actId="108"/>
        <pc:sldMkLst>
          <pc:docMk/>
          <pc:sldMk cId="2723715107" sldId="355"/>
        </pc:sldMkLst>
        <pc:spChg chg="mod">
          <ac:chgData name="Huang, Emily" userId="2f91d733-38b4-4a61-a762-7d9383c2adf3" providerId="ADAL" clId="{273228DA-0D68-4142-93E9-9121803D04A9}" dt="2019-02-28T14:33:36.023" v="20" actId="108"/>
          <ac:spMkLst>
            <pc:docMk/>
            <pc:sldMk cId="2723715107" sldId="355"/>
            <ac:spMk id="4" creationId="{6975C3BD-DDBC-934F-BF52-022AEA55288F}"/>
          </ac:spMkLst>
        </pc:spChg>
      </pc:sldChg>
    </pc:docChg>
  </pc:docChgLst>
  <pc:docChgLst>
    <pc:chgData name="Spaans, Anton" userId="ce5f6ebc-4905-4566-80fc-2a555f634190" providerId="ADAL" clId="{96C56A13-F5F6-524F-9435-2FAA224DF8BF}"/>
    <pc:docChg chg="undo modSld">
      <pc:chgData name="Spaans, Anton" userId="ce5f6ebc-4905-4566-80fc-2a555f634190" providerId="ADAL" clId="{96C56A13-F5F6-524F-9435-2FAA224DF8BF}" dt="2019-03-25T14:15:24.476" v="11" actId="20577"/>
      <pc:docMkLst>
        <pc:docMk/>
      </pc:docMkLst>
      <pc:sldChg chg="modSp">
        <pc:chgData name="Spaans, Anton" userId="ce5f6ebc-4905-4566-80fc-2a555f634190" providerId="ADAL" clId="{96C56A13-F5F6-524F-9435-2FAA224DF8BF}" dt="2019-03-25T14:15:10.623" v="8" actId="20577"/>
        <pc:sldMkLst>
          <pc:docMk/>
          <pc:sldMk cId="0" sldId="257"/>
        </pc:sldMkLst>
        <pc:spChg chg="mod">
          <ac:chgData name="Spaans, Anton" userId="ce5f6ebc-4905-4566-80fc-2a555f634190" providerId="ADAL" clId="{96C56A13-F5F6-524F-9435-2FAA224DF8BF}" dt="2019-03-25T14:15:10.623" v="8" actId="20577"/>
          <ac:spMkLst>
            <pc:docMk/>
            <pc:sldMk cId="0" sldId="257"/>
            <ac:spMk id="95" creationId="{00000000-0000-0000-0000-000000000000}"/>
          </ac:spMkLst>
        </pc:spChg>
      </pc:sldChg>
      <pc:sldChg chg="modSp">
        <pc:chgData name="Spaans, Anton" userId="ce5f6ebc-4905-4566-80fc-2a555f634190" providerId="ADAL" clId="{96C56A13-F5F6-524F-9435-2FAA224DF8BF}" dt="2019-03-25T14:15:24.476" v="11" actId="20577"/>
        <pc:sldMkLst>
          <pc:docMk/>
          <pc:sldMk cId="1652432075" sldId="298"/>
        </pc:sldMkLst>
        <pc:spChg chg="mod">
          <ac:chgData name="Spaans, Anton" userId="ce5f6ebc-4905-4566-80fc-2a555f634190" providerId="ADAL" clId="{96C56A13-F5F6-524F-9435-2FAA224DF8BF}" dt="2019-03-25T14:15:24.476" v="11" actId="20577"/>
          <ac:spMkLst>
            <pc:docMk/>
            <pc:sldMk cId="1652432075" sldId="298"/>
            <ac:spMk id="4" creationId="{6975C3BD-DDBC-934F-BF52-022AEA55288F}"/>
          </ac:spMkLst>
        </pc:spChg>
      </pc:sldChg>
    </pc:docChg>
  </pc:docChgLst>
  <pc:docChgLst>
    <pc:chgData name="Spaans, Anton" userId="S::anton.spaans@accenture.com::ce5f6ebc-4905-4566-80fc-2a555f634190" providerId="AD" clId="Web-{4C474BFE-BE89-5D83-1BDB-4CE00D83B3D8}"/>
    <pc:docChg chg="modSld">
      <pc:chgData name="Spaans, Anton" userId="S::anton.spaans@accenture.com::ce5f6ebc-4905-4566-80fc-2a555f634190" providerId="AD" clId="Web-{4C474BFE-BE89-5D83-1BDB-4CE00D83B3D8}" dt="2019-02-26T21:08:22.369" v="0" actId="20577"/>
      <pc:docMkLst>
        <pc:docMk/>
      </pc:docMkLst>
      <pc:sldChg chg="modSp">
        <pc:chgData name="Spaans, Anton" userId="S::anton.spaans@accenture.com::ce5f6ebc-4905-4566-80fc-2a555f634190" providerId="AD" clId="Web-{4C474BFE-BE89-5D83-1BDB-4CE00D83B3D8}" dt="2019-02-26T21:08:22.369" v="0" actId="20577"/>
        <pc:sldMkLst>
          <pc:docMk/>
          <pc:sldMk cId="0" sldId="256"/>
        </pc:sldMkLst>
        <pc:spChg chg="mod">
          <ac:chgData name="Spaans, Anton" userId="S::anton.spaans@accenture.com::ce5f6ebc-4905-4566-80fc-2a555f634190" providerId="AD" clId="Web-{4C474BFE-BE89-5D83-1BDB-4CE00D83B3D8}" dt="2019-02-26T21:08:22.369" v="0" actId="20577"/>
          <ac:spMkLst>
            <pc:docMk/>
            <pc:sldMk cId="0" sldId="256"/>
            <ac:spMk id="86" creationId="{00000000-0000-0000-0000-000000000000}"/>
          </ac:spMkLst>
        </pc:spChg>
      </pc:sldChg>
    </pc:docChg>
  </pc:docChgLst>
  <pc:docChgLst>
    <pc:chgData name="Spaans, Anton" userId="S::anton.spaans@accenture.com::ce5f6ebc-4905-4566-80fc-2a555f634190" providerId="AD" clId="Web-{0B226F3A-943D-D06C-92AD-630B2920845D}"/>
    <pc:docChg chg="modSld">
      <pc:chgData name="Spaans, Anton" userId="S::anton.spaans@accenture.com::ce5f6ebc-4905-4566-80fc-2a555f634190" providerId="AD" clId="Web-{0B226F3A-943D-D06C-92AD-630B2920845D}" dt="2019-02-27T16:07:35.327" v="37" actId="20577"/>
      <pc:docMkLst>
        <pc:docMk/>
      </pc:docMkLst>
      <pc:sldChg chg="modSp">
        <pc:chgData name="Spaans, Anton" userId="S::anton.spaans@accenture.com::ce5f6ebc-4905-4566-80fc-2a555f634190" providerId="AD" clId="Web-{0B226F3A-943D-D06C-92AD-630B2920845D}" dt="2019-02-27T16:07:35.327" v="37" actId="20577"/>
        <pc:sldMkLst>
          <pc:docMk/>
          <pc:sldMk cId="3838427415" sldId="303"/>
        </pc:sldMkLst>
        <pc:spChg chg="mod">
          <ac:chgData name="Spaans, Anton" userId="S::anton.spaans@accenture.com::ce5f6ebc-4905-4566-80fc-2a555f634190" providerId="AD" clId="Web-{0B226F3A-943D-D06C-92AD-630B2920845D}" dt="2019-02-27T16:07:35.327" v="37" actId="20577"/>
          <ac:spMkLst>
            <pc:docMk/>
            <pc:sldMk cId="3838427415" sldId="303"/>
            <ac:spMk id="4" creationId="{6975C3BD-DDBC-934F-BF52-022AEA5528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A32164-7447-504F-AA4D-53BBD795E9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44FC1-6DC6-5C43-82F3-D74FB8EB95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61183-121C-B149-B6F8-AA3125344A18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65893-912E-B34D-BC30-C99AF8C6D0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FCEE6-4F08-3F42-AFB5-DE2E4A65D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C2B45-9A9C-724D-ACF1-E40ECFBA2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12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551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P.O.DOOM   threads use CALLBACKS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HARD TO CANCEL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… in the Pyramid of Doom.</a:t>
            </a:r>
          </a:p>
        </p:txBody>
      </p:sp>
    </p:spTree>
    <p:extLst>
      <p:ext uri="{BB962C8B-B14F-4D97-AF65-F5344CB8AC3E}">
        <p14:creationId xmlns:p14="http://schemas.microsoft.com/office/powerpoint/2010/main" val="17809351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RX CUSTOM OPERATORS HARD    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WHEN PRODUCERS are FASTER then CONSUMERS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say we want to write a 'map' operator that works like the standard 'map' operator but ignores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a simple operator, nothing too complex.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call this operator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Co, this almost trivial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Rx, we can look at the standard 'map' operator in the RxJava2 lib, copy its code and adjust for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You'll be copy and pasting many lines of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about 100 lines, its base class is </a:t>
            </a:r>
            <a:r>
              <a:rPr lang="en-US" dirty="0" err="1"/>
              <a:t>AbstractFlowableWithUpstream</a:t>
            </a:r>
            <a:r>
              <a:rPr lang="en-US" dirty="0"/>
              <a:t> with about 10 lines.</a:t>
            </a: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61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RX CUSTOM OPERATORS HARD    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WHEN PRODUCERS are FASTER then CONSUMERS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say we want to write a 'map' operator that works like the standard 'map' operator but ignores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a simple operator, nothing too complex.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call this operator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Co, this almost trivial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Rx, we can look at the standard 'map' operator in the RxJava2 lib, copy its code and adjust for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You'll be copy and pasting many lines of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about 100 lines, its base class is </a:t>
            </a:r>
            <a:r>
              <a:rPr lang="en-US" dirty="0" err="1"/>
              <a:t>AbstractFlowableWithUpstream</a:t>
            </a:r>
            <a:r>
              <a:rPr lang="en-US" dirty="0"/>
              <a:t> with about 10 lines.</a:t>
            </a: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7015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BACKPRESSURE    PRODUCER &gt; CONSUMER   BUFFER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USE BOTH RX AND CO</a:t>
            </a:r>
            <a:endParaRPr lang="en-US" sz="1100" b="1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Rendezvous does not exist in Rx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Item is always emitted, which may result in error or other backpressure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CONFLATED is like 'LATEST' in Rx, like a 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BehaviorProcess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/Subject, to store streaming 'current'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0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BACKPRESSURE    PRODUCER &gt; CONSUMER   BUFFER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USE BOTH RX AND CO</a:t>
            </a:r>
            <a:endParaRPr lang="en-US" sz="1100" b="1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Rendezvous does not exist in Rx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Item is always emitted, which may result in error or other backpressure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CONFLATED is like 'LATEST' in Rx, like a 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BehaviorProcess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/Subject, to store streaming 'current'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209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USE LIBRARY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EXAMPLE </a:t>
            </a:r>
            <a:r>
              <a:rPr lang="en-US" b="1" dirty="0" err="1">
                <a:sym typeface="Wingdings" pitchFamily="2" charset="2"/>
              </a:rPr>
              <a:t>tranforms</a:t>
            </a:r>
            <a:r>
              <a:rPr lang="en-US" b="1" dirty="0">
                <a:sym typeface="Wingdings" pitchFamily="2" charset="2"/>
              </a:rPr>
              <a:t> of MAYBE &lt; T?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863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TX BETWEEN CO and Rx for a MAYBE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DONE: RECAP (title)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3910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(title)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+/- COROUTINES</a:t>
            </a:r>
            <a:endParaRPr lang="en-US" b="1" dirty="0"/>
          </a:p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9468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+ CO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- CO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9924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- CO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+ Rx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81888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+ Rx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- Rx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836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GO-BACK   CANCEL REQUEST   LEAKS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THREAD-THREAD COMMUNICATION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Back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How to cancel </a:t>
            </a:r>
            <a:r>
              <a:rPr lang="en-US" dirty="0" err="1"/>
              <a:t>GetData</a:t>
            </a:r>
            <a:r>
              <a:rPr lang="en-US" dirty="0"/>
              <a:t>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Possible leak of UI that listens to the result of </a:t>
            </a:r>
            <a:r>
              <a:rPr lang="en-US" dirty="0" err="1"/>
              <a:t>GetData</a:t>
            </a:r>
            <a:r>
              <a:rPr lang="en-US" dirty="0"/>
              <a:t>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8299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- Rx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CONCLUSION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4383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3120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MOVING DATA HARD   simple CALLBACK NOT ENOUGH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JUGGLING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Moving data to background thread and result to UI thread is VERY hard to do right!</a:t>
            </a:r>
          </a:p>
        </p:txBody>
      </p:sp>
    </p:spTree>
    <p:extLst>
      <p:ext uri="{BB962C8B-B14F-4D97-AF65-F5344CB8AC3E}">
        <p14:creationId xmlns:p14="http://schemas.microsoft.com/office/powerpoint/2010/main" val="99642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HARD   JUGGLING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(title)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Threading is HARD and if you do it all from scratch, you'd better face the music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3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ASK AUDIENCE: HANDS who knows RX?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WHAT IS RX</a:t>
            </a:r>
            <a:endParaRPr lang="en-US" b="1" dirty="0"/>
          </a:p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599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PULL-VS-PUSH   TIME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OBSERVABLES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36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OBSERVABLES   COLD   HOT   NOT-MARBLE-DIAGS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NEED TO BE OBSERVED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Rx has Observables.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Cold (explain) emit only if something is listening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Hot (explain) emit whether something is listening or not</a:t>
            </a:r>
          </a:p>
        </p:txBody>
      </p:sp>
    </p:spTree>
    <p:extLst>
      <p:ext uri="{BB962C8B-B14F-4D97-AF65-F5344CB8AC3E}">
        <p14:creationId xmlns:p14="http://schemas.microsoft.com/office/powerpoint/2010/main" val="3508747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OBSERVERS   LISTEN TO OBSERVABLES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REGISTRATION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Rx has Observers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They listen to objects emitted by Observables.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But before they can do so…. (next slide)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40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REGISTRATION = SUBSCRIPTION   HOT   COLD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NOT ONLY VALUES, ALSO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… observers need to subscribe to the observable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that happens, anything observables emit are received by the observers.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Anything emitted earlier is lost in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Cold observable start emitting only after something has subscribed.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17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ENDS ALL SUBS   TERMINATES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ERROR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a completion happens, the Observable terminates and it ends </a:t>
            </a:r>
            <a:r>
              <a:rPr lang="en-US" b="1" i="1" dirty="0"/>
              <a:t>all</a:t>
            </a:r>
            <a:r>
              <a:rPr lang="en-US" b="1" dirty="0"/>
              <a:t> its subscriptions</a:t>
            </a:r>
          </a:p>
        </p:txBody>
      </p:sp>
    </p:spTree>
    <p:extLst>
      <p:ext uri="{BB962C8B-B14F-4D97-AF65-F5344CB8AC3E}">
        <p14:creationId xmlns:p14="http://schemas.microsoft.com/office/powerpoint/2010/main" val="62470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INTRODUCTION   ALKMAAR   INTREPID/ACCENTURE/</a:t>
            </a:r>
            <a:r>
              <a:rPr lang="en-US" b="1" dirty="0"/>
              <a:t>KOHI</a:t>
            </a:r>
            <a:r>
              <a:rPr lang="en-US" dirty="0"/>
              <a:t>/ANDROID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 pitchFamily="2" charset="2"/>
              </a:rPr>
              <a:t> AUDIENCE   WHAT-WILL-YOU-LEARN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endParaRPr lang="en-US" dirty="0"/>
          </a:p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I'm Anton Spaans and the picture behind me is the area where I grew up, near the city of Alkmaar in the Netherlands</a:t>
            </a:r>
            <a:br>
              <a:rPr lang="en-US" dirty="0"/>
            </a:br>
            <a:r>
              <a:rPr lang="en-US" dirty="0"/>
              <a:t>I now work for Intrepid, that is part of Accenture, as a principal software engineer and team lead on the Android team.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3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ENDS ALL SUBS ERROR   TERMINATES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END ONLY SUB…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Error can happen any time! It terminates the Observable and </a:t>
            </a:r>
            <a:r>
              <a:rPr lang="en-US" b="1" dirty="0"/>
              <a:t>ends </a:t>
            </a:r>
            <a:r>
              <a:rPr lang="en-US" b="1" i="1" dirty="0"/>
              <a:t>all</a:t>
            </a:r>
            <a:r>
              <a:rPr lang="en-US" b="1" dirty="0"/>
              <a:t> its subscriptions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 error carries the Throwable (exception) that caused this event.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 error is like a completion, but with an error/exception.</a:t>
            </a:r>
          </a:p>
        </p:txBody>
      </p:sp>
    </p:spTree>
    <p:extLst>
      <p:ext uri="{BB962C8B-B14F-4D97-AF65-F5344CB8AC3E}">
        <p14:creationId xmlns:p14="http://schemas.microsoft.com/office/powerpoint/2010/main" val="3055893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CANCEL   OBSERVABLE LIVES   MAY STOP EMITTING (HOT 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HOT / COLD EXAMPLE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will cancel only one particular Subscription.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Observable lives on. It may stop emitting items if, at some point, it has no more observers listening to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21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GET-DATA NOT CALLED   TOUCH-EVENTS always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(OBSERVERS)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Here are two examples that create Observables, one Cold example, one Hot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Explain why one is hot, the other one is cold.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2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CALLBACK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HOOK THEM UP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 Observer is just like a callback.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this example, the Observers are only interest in emissions of object, not of errors or in a completion.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87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STREAM START-END HOT-COLD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REMEMBER: NOT BLOCK UI   BACKTGROUND THREAD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Hooking up the Observer to the Observable, which results in a Subscription.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For </a:t>
            </a:r>
            <a:r>
              <a:rPr lang="en-US" b="1" dirty="0"/>
              <a:t>Cold</a:t>
            </a:r>
            <a:r>
              <a:rPr lang="en-US" dirty="0"/>
              <a:t> observables, </a:t>
            </a:r>
            <a:br>
              <a:rPr lang="en-US" dirty="0"/>
            </a:br>
            <a:r>
              <a:rPr lang="en-US" dirty="0"/>
              <a:t>they start with a subscription and end with a cancelation(unless the terminate earlier)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For </a:t>
            </a:r>
            <a:r>
              <a:rPr lang="en-US" b="1" dirty="0"/>
              <a:t>Hot</a:t>
            </a:r>
            <a:r>
              <a:rPr lang="en-US" dirty="0"/>
              <a:t> observable, </a:t>
            </a:r>
            <a:br>
              <a:rPr lang="en-US" dirty="0"/>
            </a:br>
            <a:r>
              <a:rPr lang="en-US" dirty="0"/>
              <a:t>they start when created and end when they are destroyed (unless the terminate earlier); subscription doesn't matter.</a:t>
            </a:r>
          </a:p>
        </p:txBody>
      </p:sp>
    </p:spTree>
    <p:extLst>
      <p:ext uri="{BB962C8B-B14F-4D97-AF65-F5344CB8AC3E}">
        <p14:creationId xmlns:p14="http://schemas.microsoft.com/office/powerpoint/2010/main" val="4227752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GET-DATA   OPERATORS   OBSERVING-UI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GET-DATA (SUB)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Stuff is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the fetching of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tranformations</a:t>
            </a:r>
            <a:r>
              <a:rPr lang="en-US" dirty="0"/>
              <a:t> and operators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the showing of the result on the screen, the observing </a:t>
            </a:r>
          </a:p>
        </p:txBody>
      </p:sp>
    </p:spTree>
    <p:extLst>
      <p:ext uri="{BB962C8B-B14F-4D97-AF65-F5344CB8AC3E}">
        <p14:creationId xmlns:p14="http://schemas.microsoft.com/office/powerpoint/2010/main" val="4236837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GET-DATA BACKGROUND   (HOT emit on OWN THREAD)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OBSERVE (UI)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Caveat: The call to `.</a:t>
            </a:r>
            <a:r>
              <a:rPr lang="en-US" dirty="0" err="1"/>
              <a:t>subscribeOn</a:t>
            </a:r>
            <a:r>
              <a:rPr lang="en-US" dirty="0"/>
              <a:t>' usually has </a:t>
            </a:r>
            <a:r>
              <a:rPr lang="en-US" i="1" dirty="0"/>
              <a:t>no effect for </a:t>
            </a:r>
            <a:r>
              <a:rPr lang="en-US" b="1" i="1" dirty="0"/>
              <a:t>Hot</a:t>
            </a:r>
            <a:r>
              <a:rPr lang="en-US" i="1" dirty="0"/>
              <a:t> Observables</a:t>
            </a:r>
            <a:r>
              <a:rPr lang="en-US" dirty="0"/>
              <a:t>. They may emit on their own thread(s).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 '{ </a:t>
            </a:r>
            <a:r>
              <a:rPr lang="en-US" dirty="0" err="1"/>
              <a:t>getData</a:t>
            </a:r>
            <a:r>
              <a:rPr lang="en-US" dirty="0"/>
              <a:t>(4) }' is the lambda executed as a task on the </a:t>
            </a:r>
            <a:r>
              <a:rPr lang="en-US" dirty="0" err="1"/>
              <a:t>Schedulers.io</a:t>
            </a:r>
            <a:r>
              <a:rPr lang="en-US" dirty="0"/>
              <a:t>() dispatcher.</a:t>
            </a:r>
          </a:p>
        </p:txBody>
      </p:sp>
    </p:spTree>
    <p:extLst>
      <p:ext uri="{BB962C8B-B14F-4D97-AF65-F5344CB8AC3E}">
        <p14:creationId xmlns:p14="http://schemas.microsoft.com/office/powerpoint/2010/main" val="398448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UI THREAD   HANDLES MOVING DATA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BACKPRESSURE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'</a:t>
            </a:r>
            <a:r>
              <a:rPr lang="en-US" dirty="0" err="1"/>
              <a:t>Schedulers.main</a:t>
            </a:r>
            <a:r>
              <a:rPr lang="en-US" dirty="0"/>
              <a:t>()' is short for '</a:t>
            </a:r>
            <a:r>
              <a:rPr lang="en-US" dirty="0" err="1"/>
              <a:t>AndroidSchedulers.mainThread</a:t>
            </a:r>
            <a:r>
              <a:rPr lang="en-US" dirty="0"/>
              <a:t>()'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moving of the emitted data from the Observable's emitting thread to the observing thread is all handled for you! Yeah!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 '{ </a:t>
            </a:r>
            <a:r>
              <a:rPr lang="en-US" dirty="0" err="1"/>
              <a:t>textView.text</a:t>
            </a:r>
            <a:r>
              <a:rPr lang="en-US" dirty="0"/>
              <a:t> = it }' is the lambda executed as a task on the </a:t>
            </a:r>
            <a:r>
              <a:rPr lang="en-US" dirty="0" err="1"/>
              <a:t>Schedulers.main</a:t>
            </a:r>
            <a:r>
              <a:rPr lang="en-US" dirty="0"/>
              <a:t>() dispatcher.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8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BACKPRESSURE? SENDER sends TOO MANY ITEMS TOO FAST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SPECIAL OBSERVABLES (ONE-SHOT RESULT)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09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ONE SHOT RESULTS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(title)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'Side-effects'?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Yep, since we're not interested in the actual results, the executed task must be side-effects,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otherwise we would not need to wait for them or express interest in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AUDIENCE   WHAT-WILL-YOU-LEARN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AGENDA</a:t>
            </a:r>
            <a:br>
              <a:rPr lang="en-US" b="1" dirty="0">
                <a:sym typeface="Wingdings" pitchFamily="2" charset="2"/>
              </a:rPr>
            </a:br>
            <a:endParaRPr lang="en-US" b="1" dirty="0"/>
          </a:p>
          <a:p>
            <a:r>
              <a:rPr lang="en-US" b="1" dirty="0"/>
              <a:t>What will you learn?</a:t>
            </a:r>
            <a:br>
              <a:rPr lang="en-US" dirty="0"/>
            </a:br>
            <a:r>
              <a:rPr lang="en-US" dirty="0"/>
              <a:t>Building software that is asynchronous, even parallel, and therefore needs multiple threads, is HARD.</a:t>
            </a:r>
            <a:br>
              <a:rPr lang="en-US" dirty="0"/>
            </a:br>
            <a:r>
              <a:rPr lang="en-US" b="1" dirty="0"/>
              <a:t>Rx</a:t>
            </a:r>
            <a:r>
              <a:rPr lang="en-US" dirty="0"/>
              <a:t> (Java) is a popular solution for this and used in many mobile applications.</a:t>
            </a:r>
            <a:br>
              <a:rPr lang="en-US" dirty="0"/>
            </a:br>
            <a:r>
              <a:rPr lang="en-US" dirty="0"/>
              <a:t>Now that Kotlin offers a thing called Coroutines, would Rx still be a good choice, or should we use Coroutines instead.</a:t>
            </a:r>
          </a:p>
          <a:p>
            <a:r>
              <a:rPr lang="en-US" dirty="0"/>
              <a:t>This talk will give you some guidelines and tips which choice is best for your app's and team's needs.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34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ASK AUDIENCE: HANDS who knows Coroutines?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CONCEPT BLOCK/SUSPEND</a:t>
            </a:r>
            <a:endParaRPr lang="en-US" b="1" dirty="0"/>
          </a:p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88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SUSPEND vs BLOCKING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quickly DISECT some SUSPENDING CODE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Next</a:t>
            </a:r>
            <a:r>
              <a:rPr lang="en-US" dirty="0"/>
              <a:t> </a:t>
            </a:r>
            <a:r>
              <a:rPr lang="en-US" b="1" dirty="0"/>
              <a:t>slide</a:t>
            </a:r>
            <a:r>
              <a:rPr lang="en-US" dirty="0"/>
              <a:t> shows a bit more about 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suspending and then resuming does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switch bullets</a:t>
            </a:r>
          </a:p>
        </p:txBody>
      </p:sp>
    </p:spTree>
    <p:extLst>
      <p:ext uri="{BB962C8B-B14F-4D97-AF65-F5344CB8AC3E}">
        <p14:creationId xmlns:p14="http://schemas.microsoft.com/office/powerpoint/2010/main" val="2319868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ORDER-OF-EXEC    LOOPS   IMPERATIVE STYLE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back to SUSPEND funs   HOW ARE THEY CALLED?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at the suspend-points where it is called (the little arrow icons)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a result is returned, the suspend function resumes at its suspend-point and continues from there.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Order of execution is guaranteed. For loops, if, when, </a:t>
            </a:r>
            <a:r>
              <a:rPr lang="en-US" dirty="0" err="1"/>
              <a:t>etc</a:t>
            </a:r>
            <a:r>
              <a:rPr lang="en-US" dirty="0"/>
              <a:t> are possible. Very imperative programming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is made possible by so-called Continuations.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the JVM, a suspend function does not return a value. Instead, it has an extra parameter and that is a Continuation, a type of callback.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and resumes only if the Continuation parameter is called with a result (value or exception).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result is now treated by the compiler as the return value and it is used to continue the rest of the coroutine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next slide shows how Continuations could look like and how a coroutines handles suspend-and-resume.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7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ORDER-OF-EXEC    LOOPS   IMPERATIVE STYLE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CONTINUATIONS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at the suspend-points where it is called (the little arrow icons)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When a result is returned, the suspend function resumes at its suspend-point and continues from there.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Order of execution is guaranteed. For loops, if, when, </a:t>
            </a:r>
            <a:r>
              <a:rPr lang="en-US" dirty="0" err="1"/>
              <a:t>etc</a:t>
            </a:r>
            <a:r>
              <a:rPr lang="en-US" dirty="0"/>
              <a:t> are possible. Very imperative programming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is made possible by so-called Continuations.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the JVM, a suspend function does not return a value. Instead, it has an extra parameter and that is a Continuation, a type of callback.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 suspend function suspends and resumes only if the Continuation parameter is called with a result (value or exception).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result is now treated by the compiler as the return value and it is used to continue the rest of the coroutine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next slide shows how Continuations could look like and how a coroutines handles suspend-and-resume.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08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KINDA CALLBACK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back to SUSPEND funs   HOW ARE THEY CALLED?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VERY Simplified, rewritten as a Callback Hell.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Actual compiler FLATTENS this and writes callbacks as labeled GOTO statements in a SWITCH clause.</a:t>
            </a:r>
          </a:p>
        </p:txBody>
      </p:sp>
    </p:spTree>
    <p:extLst>
      <p:ext uri="{BB962C8B-B14F-4D97-AF65-F5344CB8AC3E}">
        <p14:creationId xmlns:p14="http://schemas.microsoft.com/office/powerpoint/2010/main" val="2647616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SUSPEND compiles into REGULAR+CONT-PARAM   CALLBACK to continue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back SUSPEND funs   HOW ARE THEY CALLED?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a simplified view.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real life, the compiler does some more fancy stuff in the compiler.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Instead of returning and handling actual lambdas as shown in this slide,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</a:t>
            </a:r>
            <a:r>
              <a:rPr lang="en-US" i="1" dirty="0"/>
              <a:t>equivalent</a:t>
            </a:r>
            <a:r>
              <a:rPr lang="en-US" dirty="0"/>
              <a:t> of </a:t>
            </a:r>
            <a:r>
              <a:rPr lang="en-US" i="1" dirty="0"/>
              <a:t>GOTO</a:t>
            </a:r>
            <a:r>
              <a:rPr lang="en-US" dirty="0"/>
              <a:t> statements are used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lambdas are presented by labels and </a:t>
            </a:r>
            <a:r>
              <a:rPr lang="en-US" i="1" dirty="0"/>
              <a:t>switch</a:t>
            </a:r>
            <a:r>
              <a:rPr lang="en-US" dirty="0"/>
              <a:t> statements.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On top of that, thread scheduling and optimizations are performed and exceptions are handled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// The missing '</a:t>
            </a:r>
            <a:r>
              <a:rPr lang="en-US" dirty="0" err="1"/>
              <a:t>andThen</a:t>
            </a:r>
            <a:r>
              <a:rPr lang="en-US" dirty="0"/>
              <a:t>' functions: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typealias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/>
              <a:t>Cont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&gt; =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) -&gt; Unit</a:t>
            </a:r>
            <a:br>
              <a:rPr lang="en-US" dirty="0"/>
            </a:b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typealias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&gt; =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dirty="0"/>
              <a:t>, </a:t>
            </a:r>
            <a:r>
              <a:rPr lang="en-US" dirty="0" err="1"/>
              <a:t>Cont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dirty="0"/>
              <a:t>&gt;) -&gt; Unit</a:t>
            </a:r>
            <a:br>
              <a:rPr lang="en-US" dirty="0"/>
            </a:br>
            <a:br>
              <a:rPr lang="en-US" dirty="0"/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 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&gt; </a:t>
            </a:r>
            <a:r>
              <a:rPr lang="en-US" dirty="0" err="1"/>
              <a:t>startsWith</a:t>
            </a:r>
            <a:r>
              <a:rPr lang="en-US" dirty="0"/>
              <a:t>(task: (</a:t>
            </a:r>
            <a:r>
              <a:rPr lang="en-US" dirty="0" err="1"/>
              <a:t>Cont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&gt;) -&gt; Unit): Task&lt;Unit,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&gt; = </a:t>
            </a:r>
            <a:r>
              <a:rPr lang="en-US" b="1" dirty="0">
                <a:effectLst/>
              </a:rPr>
              <a:t>{ </a:t>
            </a:r>
            <a:r>
              <a:rPr lang="en-US" dirty="0"/>
              <a:t>_,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b="1" dirty="0">
                <a:effectLst/>
              </a:rPr>
              <a:t>-&gt; </a:t>
            </a:r>
            <a:r>
              <a:rPr lang="en-US" dirty="0"/>
              <a:t>task(</a:t>
            </a:r>
            <a:r>
              <a:rPr lang="en-US" dirty="0" err="1"/>
              <a:t>contA</a:t>
            </a:r>
            <a:r>
              <a:rPr lang="en-US" dirty="0"/>
              <a:t>) </a:t>
            </a:r>
            <a:r>
              <a:rPr lang="en-US" b="1" dirty="0">
                <a:effectLst/>
              </a:rPr>
              <a:t>}</a:t>
            </a:r>
            <a:br>
              <a:rPr lang="en-US" b="1" dirty="0">
                <a:effectLst/>
              </a:rPr>
            </a:br>
            <a:br>
              <a:rPr lang="en-US" b="1" dirty="0">
                <a:effectLst/>
              </a:rPr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 </a:t>
            </a:r>
            <a:r>
              <a:rPr lang="en-US" dirty="0"/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/>
              <a:t>&gt; 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/>
              <a:t>&gt;.</a:t>
            </a:r>
            <a:r>
              <a:rPr lang="en-US" dirty="0" err="1"/>
              <a:t>andThen</a:t>
            </a:r>
            <a:r>
              <a:rPr lang="en-US" dirty="0"/>
              <a:t>(task: 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/>
              <a:t>&gt;): Task&lt;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,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/>
              <a:t>&gt; = </a:t>
            </a:r>
            <a:r>
              <a:rPr lang="en-US" b="1" dirty="0">
                <a:effectLst/>
              </a:rPr>
              <a:t>{ </a:t>
            </a:r>
            <a:r>
              <a:rPr lang="en-US" dirty="0" err="1"/>
              <a:t>valueA</a:t>
            </a:r>
            <a:r>
              <a:rPr lang="en-US" dirty="0"/>
              <a:t>, </a:t>
            </a:r>
            <a:r>
              <a:rPr lang="en-US" dirty="0" err="1"/>
              <a:t>contC</a:t>
            </a:r>
            <a:r>
              <a:rPr lang="en-US" dirty="0"/>
              <a:t> </a:t>
            </a:r>
            <a:r>
              <a:rPr lang="en-US" b="1" dirty="0">
                <a:effectLst/>
              </a:rPr>
              <a:t>-&gt;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    </a:t>
            </a:r>
            <a:r>
              <a:rPr lang="en-US" dirty="0"/>
              <a:t>invoke(</a:t>
            </a:r>
            <a:r>
              <a:rPr lang="en-US" dirty="0" err="1"/>
              <a:t>valueA</a:t>
            </a:r>
            <a:r>
              <a:rPr lang="en-US" dirty="0"/>
              <a:t>) </a:t>
            </a:r>
            <a:r>
              <a:rPr lang="en-US" b="1" dirty="0">
                <a:effectLst/>
              </a:rPr>
              <a:t>{ </a:t>
            </a:r>
            <a:r>
              <a:rPr lang="en-US" dirty="0" err="1"/>
              <a:t>valueB</a:t>
            </a:r>
            <a:r>
              <a:rPr lang="en-US" dirty="0"/>
              <a:t> </a:t>
            </a:r>
            <a:r>
              <a:rPr lang="en-US" b="1" dirty="0">
                <a:effectLst/>
              </a:rPr>
              <a:t>-&gt;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        </a:t>
            </a:r>
            <a:r>
              <a:rPr lang="en-US" dirty="0"/>
              <a:t>task(</a:t>
            </a:r>
            <a:r>
              <a:rPr lang="en-US" dirty="0" err="1"/>
              <a:t>valueB</a:t>
            </a:r>
            <a:r>
              <a:rPr lang="en-US" dirty="0"/>
              <a:t>, </a:t>
            </a:r>
            <a:r>
              <a:rPr lang="en-US" dirty="0" err="1"/>
              <a:t>contC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effectLst/>
              </a:rPr>
              <a:t>}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}</a:t>
            </a:r>
            <a:br>
              <a:rPr lang="en-US" b="1" dirty="0">
                <a:effectLst/>
              </a:rPr>
            </a:br>
            <a:endParaRPr lang="en-US" b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 </a:t>
            </a:r>
            <a:r>
              <a:rPr lang="en-US" dirty="0"/>
              <a:t>task(body: () -&gt; Unit) = </a:t>
            </a:r>
            <a:r>
              <a:rPr lang="en-US" i="1" dirty="0">
                <a:effectLst/>
              </a:rPr>
              <a:t>run</a:t>
            </a:r>
            <a:r>
              <a:rPr lang="en-US" dirty="0"/>
              <a:t>(body)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>
                <a:effectLst/>
              </a:rPr>
              <a:t>The 'task' function here function could be 'thread' or some other scheduling strategy.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94556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CALL SUSPEND FUNS   JOB/CO TIED TOGETHER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DISPATCHER(run-in-threads)    JOB   CO-CONTEXT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18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CO-CONTEXT: </a:t>
            </a:r>
            <a:r>
              <a:rPr lang="en-US" b="1" i="1" dirty="0"/>
              <a:t>HOW</a:t>
            </a:r>
            <a:r>
              <a:rPr lang="en-US" b="1" dirty="0"/>
              <a:t> CO RUNS    </a:t>
            </a:r>
            <a:br>
              <a:rPr lang="en-US" b="1" dirty="0"/>
            </a:br>
            <a:r>
              <a:rPr lang="en-US" b="1" dirty="0"/>
              <a:t>SCOPE: for INHERITING CONTEXT   tie LIFECYCLE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EXAMPLE JOB-&gt;CHILD-JOBS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, the Dispatcher -&gt; and the Dispatcher</a:t>
            </a:r>
          </a:p>
        </p:txBody>
      </p:sp>
    </p:spTree>
    <p:extLst>
      <p:ext uri="{BB962C8B-B14F-4D97-AF65-F5344CB8AC3E}">
        <p14:creationId xmlns:p14="http://schemas.microsoft.com/office/powerpoint/2010/main" val="882292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3 JOBS: 1 PARENT, 2 CHILDREN    ENDING/CANCELING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EXAMINE CANCELATION bit MORE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launch and </a:t>
            </a:r>
            <a:r>
              <a:rPr lang="en-US" dirty="0" err="1"/>
              <a:t>async</a:t>
            </a:r>
            <a:r>
              <a:rPr lang="en-US" dirty="0"/>
              <a:t> return Jobs.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28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JOB HIERARCHY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JOB CANCELATION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Stopping is failing or canceling: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Canceling is failing with a </a:t>
            </a:r>
            <a:r>
              <a:rPr lang="en-US" dirty="0" err="1"/>
              <a:t>CancelationException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Failing is failing with any Throwable but a </a:t>
            </a:r>
            <a:r>
              <a:rPr lang="en-US" dirty="0" err="1"/>
              <a:t>CancelationException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94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bc32601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bc32601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AGENDA   FLOW of TALK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(title)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CANCEL CHILDREN ALSO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()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0428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CANCEL CHILDREN ALSO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VICE-VERSA (CHLD STOPS then Job stops)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Binding the lifecycle of the Job to all its children, grandchildren,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798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CANCEL-or-ERROR    STOP PARENT JOB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()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Fast failing on a (partial) error, be it a proper error or a cancelation,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preventing the need to explicitly handle error or cancelation conditions in the code.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somewhat like the </a:t>
            </a:r>
            <a:r>
              <a:rPr lang="en-US" dirty="0" err="1"/>
              <a:t>onError</a:t>
            </a:r>
            <a:r>
              <a:rPr lang="en-US" dirty="0"/>
              <a:t> handing for </a:t>
            </a:r>
            <a:r>
              <a:rPr lang="en-US" dirty="0" err="1"/>
              <a:t>ReactiveX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8194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STOP PARENT JOB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STOP SIBLINGS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6762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STOP CHILDREN OF PARENT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SUPERVISOR-JOB is DIFFERENT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7320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DO NOT STOP PARENT JOB</a:t>
            </a:r>
            <a:br>
              <a:rPr lang="en-US" b="1" dirty="0"/>
            </a:b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à"/>
              <a:tabLst/>
              <a:defRPr/>
            </a:pPr>
            <a:r>
              <a:rPr lang="en-US" b="1" dirty="0">
                <a:sym typeface="Wingdings" pitchFamily="2" charset="2"/>
              </a:rPr>
              <a:t>NOTE: CANCEL without or WITH ERROR</a:t>
            </a:r>
            <a:endParaRPr lang="en-US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 err="1"/>
              <a:t>SupervisorJob</a:t>
            </a:r>
            <a:r>
              <a:rPr lang="en-US" dirty="0"/>
              <a:t> is a subclass of Job that can be used to tie the lifecycle of another non-coroutine object to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lifecycles of all the Jobs that that non-coroutine object may spawn.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of these Jobs should never cancel the </a:t>
            </a:r>
            <a:r>
              <a:rPr lang="en-US" b="1" dirty="0"/>
              <a:t>other</a:t>
            </a:r>
            <a:r>
              <a:rPr lang="en-US" dirty="0"/>
              <a:t> sibling jobs.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Eg</a:t>
            </a:r>
            <a:r>
              <a:rPr lang="en-US" dirty="0"/>
              <a:t> you could tie a </a:t>
            </a:r>
            <a:r>
              <a:rPr lang="en-US" dirty="0" err="1"/>
              <a:t>SupervisorJob</a:t>
            </a:r>
            <a:r>
              <a:rPr lang="en-US" dirty="0"/>
              <a:t> to a Fragment, or a ViewModel, etc.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7245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REEXAMINE CANCELATION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 err="1">
                <a:sym typeface="Wingdings" pitchFamily="2" charset="2"/>
              </a:rPr>
              <a:t>launc</a:t>
            </a:r>
            <a:r>
              <a:rPr lang="en-US" b="1" dirty="0">
                <a:sym typeface="Wingdings" pitchFamily="2" charset="2"/>
              </a:rPr>
              <a:t>/</a:t>
            </a:r>
            <a:r>
              <a:rPr lang="en-US" b="1" dirty="0" err="1">
                <a:sym typeface="Wingdings" pitchFamily="2" charset="2"/>
              </a:rPr>
              <a:t>async</a:t>
            </a:r>
            <a:r>
              <a:rPr lang="en-US" b="1" dirty="0">
                <a:sym typeface="Wingdings" pitchFamily="2" charset="2"/>
              </a:rPr>
              <a:t> are CO-BUILDERS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8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WHY? NEED TO CALL SUSPEND-FUNS    INHERIT CO-CONTEXT   HOT (RUN on CALL)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LAZY to make COLD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runBlocking</a:t>
            </a:r>
            <a:r>
              <a:rPr lang="en-US" dirty="0"/>
              <a:t> for main/tests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runBlocking</a:t>
            </a:r>
            <a:r>
              <a:rPr lang="en-US" dirty="0"/>
              <a:t> for making something blocking that </a:t>
            </a:r>
            <a:r>
              <a:rPr lang="en-US" b="1" i="1" dirty="0"/>
              <a:t>must</a:t>
            </a:r>
            <a:r>
              <a:rPr lang="en-US" dirty="0"/>
              <a:t> use suspend-funs.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49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COLD = RUN ONLY WHEN NEEDED (start(), await())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COLD SUSPEND FUNs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7266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COLD = RUN ONLY WHEN NEEDED (invoke())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SUSPEND or DEFERRED: USE CONVENTION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70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(title)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UI MAIN THREAD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3963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JUST CONVENTION   SELF-DOC   NO-COMPILE-ERROR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If SUSPEND with PARALLEL? What then?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This convention is not enforced by compiler.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But try to adhere to it; this makes your code self-documenting in some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51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 err="1"/>
              <a:t>coroutineScope</a:t>
            </a:r>
            <a:r>
              <a:rPr lang="en-US" b="1" dirty="0"/>
              <a:t> FUN   INHERIT OUTER/PARENT/CALLING SCOPE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SINGLE values so far    CHANNELS for </a:t>
            </a:r>
            <a:r>
              <a:rPr lang="en-US" b="1" dirty="0" err="1">
                <a:sym typeface="Wingdings" pitchFamily="2" charset="2"/>
              </a:rPr>
              <a:t>Flowables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The scope on which launch and </a:t>
            </a:r>
            <a:r>
              <a:rPr lang="en-US" dirty="0" err="1"/>
              <a:t>async</a:t>
            </a:r>
            <a:r>
              <a:rPr lang="en-US" dirty="0"/>
              <a:t> will be called is inherited from the scope in which this 'suspend fun' is called.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`</a:t>
            </a:r>
            <a:r>
              <a:rPr lang="en-US" dirty="0" err="1"/>
              <a:t>coroutineScope</a:t>
            </a:r>
            <a:r>
              <a:rPr lang="en-US" dirty="0"/>
              <a:t>` function makes sure of that and provides 'this : </a:t>
            </a:r>
            <a:r>
              <a:rPr lang="en-US" dirty="0" err="1"/>
              <a:t>CoroutineScope</a:t>
            </a:r>
            <a:r>
              <a:rPr lang="en-US" dirty="0"/>
              <a:t>' in its lambda.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SENDING   RECEIVING   send/receive suspend fun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As you can see CHANNEL is both SEND&amp;RECEIVE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44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CHANNEL implements SEND&amp;RECEIVE   BUFFER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BUFFER TYPES form BACKPRESSURE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36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BACKPRESSURE? SENDER sends TOO MANY ITEMS TOO FAST</a:t>
            </a:r>
            <a:br>
              <a:rPr lang="en-US" b="1" dirty="0"/>
            </a:b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à"/>
              <a:tabLst/>
              <a:defRPr/>
            </a:pPr>
            <a:r>
              <a:rPr lang="en-US" b="1" dirty="0">
                <a:sym typeface="Wingdings" pitchFamily="2" charset="2"/>
              </a:rPr>
              <a:t>CONFLATED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Make </a:t>
            </a:r>
            <a:r>
              <a:rPr lang="en-US" dirty="0" err="1"/>
              <a:t>collapsable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560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STATE   BEHAVIOR-PROCESSOR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UNLIMITED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Like </a:t>
            </a:r>
            <a:r>
              <a:rPr lang="en-US" dirty="0" err="1"/>
              <a:t>BehaviorSubject</a:t>
            </a:r>
            <a:r>
              <a:rPr lang="en-US" dirty="0"/>
              <a:t>/Processor for Rx.</a:t>
            </a:r>
          </a:p>
        </p:txBody>
      </p:sp>
    </p:spTree>
    <p:extLst>
      <p:ext uri="{BB962C8B-B14F-4D97-AF65-F5344CB8AC3E}">
        <p14:creationId xmlns:p14="http://schemas.microsoft.com/office/powerpoint/2010/main" val="27259351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SEND as must as fast you want   MEMORY issues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FIXED SIZE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761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SUSPEND when BUFFER FULL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1 CHANNEL, more than one SENDER or CONSUMER: FAN-OUT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824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DIVIDE WORKLOAD   DISTRIBUTED COMPUTING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OTHER WAY AROUND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373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CONSOLIDATE PROCESSING 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MERGE: More than 1 CHANNEL, one CONSUMER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11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UI MAIN THREAD   SMOOTH   NO-JANK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GET-DATA   BLOCK MAIN THREAD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78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SELECT FIRST AVAILABLE ITEM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DONE (title)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783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r>
              <a:rPr lang="en-US" sz="1400" b="1" u="sng" dirty="0"/>
              <a:t>Q&amp;A style </a:t>
            </a:r>
            <a:r>
              <a:rPr lang="en-US" b="1" dirty="0"/>
              <a:t>for code-examples</a:t>
            </a:r>
          </a:p>
        </p:txBody>
      </p:sp>
    </p:spTree>
    <p:extLst>
      <p:ext uri="{BB962C8B-B14F-4D97-AF65-F5344CB8AC3E}">
        <p14:creationId xmlns:p14="http://schemas.microsoft.com/office/powerpoint/2010/main" val="27905184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IMPERATIVE   SEQUENTIAL   NO SPECIAL OPERATORS</a:t>
            </a:r>
            <a:br>
              <a:rPr lang="en-US" b="1" dirty="0"/>
            </a:br>
            <a:r>
              <a:rPr lang="en-US" b="1" dirty="0"/>
              <a:t>FUNCTIONAL   NEED OPERATORS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TRANSFORMING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Imperative/Sequential</a:t>
            </a:r>
          </a:p>
        </p:txBody>
      </p:sp>
    </p:spTree>
    <p:extLst>
      <p:ext uri="{BB962C8B-B14F-4D97-AF65-F5344CB8AC3E}">
        <p14:creationId xmlns:p14="http://schemas.microsoft.com/office/powerpoint/2010/main" val="25688189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IMPERATIVE   SEQUENTIAL   NO SPECIAL OPERATORS</a:t>
            </a:r>
            <a:br>
              <a:rPr lang="en-US" b="1" dirty="0"/>
            </a:br>
            <a:r>
              <a:rPr lang="en-US" b="1" dirty="0"/>
              <a:t>FUNCTIONAL   NEED OPERATORS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TRANSFORMING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Imperative/Sequential</a:t>
            </a:r>
          </a:p>
        </p:txBody>
      </p:sp>
    </p:spTree>
    <p:extLst>
      <p:ext uri="{BB962C8B-B14F-4D97-AF65-F5344CB8AC3E}">
        <p14:creationId xmlns:p14="http://schemas.microsoft.com/office/powerpoint/2010/main" val="7622473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REGULAR IMPERATIVE CODE</a:t>
            </a:r>
            <a:br>
              <a:rPr lang="en-US" b="1" dirty="0"/>
            </a:br>
            <a:r>
              <a:rPr lang="en-US" b="1" dirty="0"/>
              <a:t>Rx MAP OPERATOR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RESULT from other RESULT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445452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REGULAR IMPERATIVE CODE</a:t>
            </a:r>
            <a:br>
              <a:rPr lang="en-US" b="1" dirty="0"/>
            </a:br>
            <a:r>
              <a:rPr lang="en-US" b="1" dirty="0"/>
              <a:t>Rx MAP OPERATOR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RESULT from other RESULT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51890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REGULAR IMPERATIVE CODE</a:t>
            </a:r>
            <a:br>
              <a:rPr lang="en-US" b="1" dirty="0"/>
            </a:br>
            <a:r>
              <a:rPr lang="en-US" b="1" dirty="0"/>
              <a:t>RX FUNCTIONAL  FLATMAP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 CONCURRENT, USE SEQUENTIAL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62237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REGULAR IMPERATIVE CODE</a:t>
            </a:r>
            <a:br>
              <a:rPr lang="en-US" b="1" dirty="0"/>
            </a:br>
            <a:r>
              <a:rPr lang="en-US" b="1" dirty="0"/>
              <a:t>RX FUNCTIONAL  FLATMAP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 CONCURRENT, USE SEQUENTIAL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59765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 CONCURRENT, WAITS IN-ORDER</a:t>
            </a:r>
            <a:br>
              <a:rPr lang="en-US" b="1" dirty="0"/>
            </a:br>
            <a:r>
              <a:rPr lang="en-US" b="1" dirty="0"/>
              <a:t>RX FUNCTIONAL   ZIP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GETS CONCURRENT, USE CONCURRENT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98657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 CONCURRENT, WAITS IN-ORDER</a:t>
            </a:r>
            <a:br>
              <a:rPr lang="en-US" b="1" dirty="0"/>
            </a:br>
            <a:r>
              <a:rPr lang="en-US" b="1" dirty="0"/>
              <a:t>RX FUNCTIONAL   ZIP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GETS CONCURRENT, USE CONCURRENT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2411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GET DATA BLOCKS MAIN THREAD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WHAT IF GET-DATA NOT ON MAIN THREAD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205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 CONCURRENT, WAITS OUT-OF-ORDER</a:t>
            </a:r>
            <a:br>
              <a:rPr lang="en-US" b="1" dirty="0"/>
            </a:br>
            <a:r>
              <a:rPr lang="en-US" b="1" dirty="0"/>
              <a:t>FOR becomes Flowable, FLATMAP operator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SHARE RESULTS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296582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GET CONCURRENT, WAITS OUT-OF-ORDER</a:t>
            </a:r>
            <a:br>
              <a:rPr lang="en-US" b="1" dirty="0"/>
            </a:br>
            <a:r>
              <a:rPr lang="en-US" b="1" dirty="0"/>
              <a:t>FOR becomes Flowable, FLATMAP operator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SHARE RESULTS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931246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437948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83163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runs CO ONCE, shares RESULT MANY TIMES</a:t>
            </a:r>
            <a:br>
              <a:rPr lang="en-US" b="1" dirty="0"/>
            </a:br>
            <a:r>
              <a:rPr lang="en-US" b="1" dirty="0"/>
              <a:t>RX CACHE OPERATOR   both are COLD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IF/WHEN/LOOPS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Make LAZY yellow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Only the first call to 'await' will cause the call to `</a:t>
            </a:r>
            <a:r>
              <a:rPr lang="en-US" b="0" dirty="0" err="1"/>
              <a:t>getActor</a:t>
            </a:r>
            <a:r>
              <a:rPr lang="en-US" b="0" dirty="0"/>
              <a:t>` to happen.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will suspend until the result of the call to '</a:t>
            </a:r>
            <a:r>
              <a:rPr lang="en-US" b="0" dirty="0" err="1"/>
              <a:t>getActor</a:t>
            </a:r>
            <a:r>
              <a:rPr lang="en-US" b="0" dirty="0"/>
              <a:t>' has been obtained.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after that just will return the already obtained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Note that both the Co and Rx versions are 'cold' streams.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Co: Needs a call to await before </a:t>
            </a:r>
            <a:r>
              <a:rPr lang="en-US" b="0" dirty="0" err="1"/>
              <a:t>getActor</a:t>
            </a:r>
            <a:r>
              <a:rPr lang="en-US" b="0" dirty="0"/>
              <a:t> is called.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Rx: Needs a call to subscribe before the data is actually fetched.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944256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runs CO ONCE, shares RESULT MANY TIMES</a:t>
            </a:r>
            <a:br>
              <a:rPr lang="en-US" b="1" dirty="0"/>
            </a:br>
            <a:r>
              <a:rPr lang="en-US" b="1" dirty="0"/>
              <a:t>RX CACHE OPERATOR   both are COLD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IF/WHEN/LOOPS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Make LAZY yellow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Only the first call to 'await' will cause the call to `</a:t>
            </a:r>
            <a:r>
              <a:rPr lang="en-US" b="0" dirty="0" err="1"/>
              <a:t>getActor</a:t>
            </a:r>
            <a:r>
              <a:rPr lang="en-US" b="0" dirty="0"/>
              <a:t>` to happen.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will suspend until the result of the call to '</a:t>
            </a:r>
            <a:r>
              <a:rPr lang="en-US" b="0" dirty="0" err="1"/>
              <a:t>getActor</a:t>
            </a:r>
            <a:r>
              <a:rPr lang="en-US" b="0" dirty="0"/>
              <a:t>' has been obtained.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Any subsequent calls to 'await' after that just will return the already obtained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Note that both the Co and Rx versions are 'cold' streams.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Co: Needs a call to await before </a:t>
            </a:r>
            <a:r>
              <a:rPr lang="en-US" b="0" dirty="0" err="1"/>
              <a:t>getActor</a:t>
            </a:r>
            <a:r>
              <a:rPr lang="en-US" b="0" dirty="0"/>
              <a:t> is called.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Rx: Needs a call to subscribe before the data is actually fetched.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531001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FLOW CONTROL   TRIVIAL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Rx HARD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171309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NOT MANY LINES   but COGNITIVE LOAD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ERRORs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24560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NOT MANY LINES   but COGNITIVE LOAD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ERRORs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278446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Common TRY/CATCH</a:t>
            </a:r>
            <a:br>
              <a:rPr lang="en-US" b="1" dirty="0"/>
            </a:br>
            <a:r>
              <a:rPr lang="en-US" b="1" dirty="0"/>
              <a:t>RX ONERRORRETURN </a:t>
            </a:r>
            <a:r>
              <a:rPr lang="en-US" b="1" dirty="0" err="1"/>
              <a:t>ONERRORNEXT,etc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SCHEDULING for UI (observer)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5087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en-US" b="1" dirty="0">
                <a:sym typeface="Wingdings" pitchFamily="2" charset="2"/>
              </a:rPr>
              <a:t>NOT MAIN THREAD   BACKGROUND THREAD   DATA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lvl="0" indent="0">
              <a:buNone/>
            </a:pPr>
            <a:r>
              <a:rPr lang="en-US" b="1" dirty="0">
                <a:sym typeface="Wingdings" pitchFamily="2" charset="2"/>
              </a:rPr>
              <a:t> (title)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This is basically the problem to solve, to make easier.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Move blocking code to a background thread, providing it with some input, if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dirty="0"/>
              <a:t>Get notified when background process is done and get the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847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Common TRY/CATCH</a:t>
            </a:r>
            <a:br>
              <a:rPr lang="en-US" b="1" dirty="0"/>
            </a:br>
            <a:r>
              <a:rPr lang="en-US" b="1" dirty="0"/>
              <a:t>RX ONERRORRETURN </a:t>
            </a:r>
            <a:r>
              <a:rPr lang="en-US" b="1" dirty="0" err="1"/>
              <a:t>ONERRORNEXT,etc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SCHEDULING for UI (observer)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147782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DISPATCH for OBSERVING RESULT   STRUCT CONCURR.</a:t>
            </a:r>
            <a:br>
              <a:rPr lang="en-US" b="1" dirty="0"/>
            </a:br>
            <a:r>
              <a:rPr lang="en-US" b="1" dirty="0"/>
              <a:t>RX SCHEDULER for OBSERVING   POINTS DOWNWARDS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SCHEDULING GET-DATA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516769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DISPATCH for OBSERVING RESULT   STRUCT CONCURR.</a:t>
            </a:r>
            <a:br>
              <a:rPr lang="en-US" b="1" dirty="0"/>
            </a:br>
            <a:r>
              <a:rPr lang="en-US" b="1" dirty="0"/>
              <a:t>RX SCHEDULER for OBSERVING   POINTS DOWNWARDS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SCHEDULING GET-DATA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850456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'Sub' NOT IN CO. </a:t>
            </a:r>
            <a:br>
              <a:rPr lang="en-US" b="1" dirty="0"/>
            </a:br>
            <a:r>
              <a:rPr lang="en-US" b="1" dirty="0"/>
              <a:t>LOWEST </a:t>
            </a:r>
            <a:r>
              <a:rPr lang="en-US" b="1" dirty="0" err="1"/>
              <a:t>withContext</a:t>
            </a:r>
            <a:r>
              <a:rPr lang="en-US" b="1" dirty="0"/>
              <a:t> is Subscribe-Thread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MULTIPLE RESULTS  -&gt;  STREAMS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b="0" dirty="0"/>
            </a:b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Note that concept of subscription does not exist for Coroutines!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The analogy breaks down a bit and </a:t>
            </a:r>
            <a:r>
              <a:rPr lang="en-US" b="0" dirty="0" err="1"/>
              <a:t>withContext</a:t>
            </a:r>
            <a:r>
              <a:rPr lang="en-US" b="0" dirty="0"/>
              <a:t> can be called as many times as needed,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like with '</a:t>
            </a:r>
            <a:r>
              <a:rPr lang="en-US" b="0" dirty="0" err="1"/>
              <a:t>observeOn</a:t>
            </a:r>
            <a:r>
              <a:rPr lang="en-US" b="0" dirty="0"/>
              <a:t>(…)'.</a:t>
            </a:r>
          </a:p>
        </p:txBody>
      </p:sp>
    </p:spTree>
    <p:extLst>
      <p:ext uri="{BB962C8B-B14F-4D97-AF65-F5344CB8AC3E}">
        <p14:creationId xmlns:p14="http://schemas.microsoft.com/office/powerpoint/2010/main" val="1171081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'Sub' NOT IN CO. </a:t>
            </a:r>
            <a:br>
              <a:rPr lang="en-US" b="1" dirty="0"/>
            </a:br>
            <a:r>
              <a:rPr lang="en-US" b="1" dirty="0"/>
              <a:t>LOWEST </a:t>
            </a:r>
            <a:r>
              <a:rPr lang="en-US" b="1" dirty="0" err="1"/>
              <a:t>withContext</a:t>
            </a:r>
            <a:r>
              <a:rPr lang="en-US" b="1" dirty="0"/>
              <a:t> is Subscribe-Thread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MULTIPLE RESULTS  -&gt;  STREAMS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b="0" dirty="0"/>
            </a:b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Note that concept of subscription does not exist for Coroutines!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The analogy breaks down a bit and </a:t>
            </a:r>
            <a:r>
              <a:rPr lang="en-US" b="0" dirty="0" err="1"/>
              <a:t>withContext</a:t>
            </a:r>
            <a:r>
              <a:rPr lang="en-US" b="0" dirty="0"/>
              <a:t> can be called as many times as needed,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like with '</a:t>
            </a:r>
            <a:r>
              <a:rPr lang="en-US" b="0" dirty="0" err="1"/>
              <a:t>observeOn</a:t>
            </a:r>
            <a:r>
              <a:rPr lang="en-US" b="0" dirty="0"/>
              <a:t>(…)'.</a:t>
            </a:r>
          </a:p>
        </p:txBody>
      </p:sp>
    </p:spTree>
    <p:extLst>
      <p:ext uri="{BB962C8B-B14F-4D97-AF65-F5344CB8AC3E}">
        <p14:creationId xmlns:p14="http://schemas.microsoft.com/office/powerpoint/2010/main" val="3930493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CHANNELS for CO   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USE FOR LOOP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458347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LOOP using CHANNEL ITERATOR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WHILE loop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6907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LOOP   RECEIVE(throws) or RECEIVEORNULL</a:t>
            </a:r>
            <a:br>
              <a:rPr lang="en-US" b="1" dirty="0"/>
            </a:br>
            <a:r>
              <a:rPr lang="en-US" b="1" dirty="0"/>
              <a:t>FLOWABLEs (OBSERVABLEs PUBLISHERs) with SUBSCRIBE to make it all run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WRITING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188804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LOOP   RECEIVE(throws) or RECEIVEORNULL</a:t>
            </a:r>
            <a:br>
              <a:rPr lang="en-US" b="1" dirty="0"/>
            </a:br>
            <a:r>
              <a:rPr lang="en-US" b="1" dirty="0"/>
              <a:t>FLOWABLEs (OBSERVABLEs PUBLISHERs) with SUBSCRIBE to make it all run</a:t>
            </a:r>
            <a:br>
              <a:rPr lang="en-US" b="1" dirty="0"/>
            </a:b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à"/>
              <a:tabLst/>
              <a:defRPr/>
            </a:pPr>
            <a:r>
              <a:rPr lang="en-US" b="1" dirty="0">
                <a:sym typeface="Wingdings" pitchFamily="2" charset="2"/>
              </a:rPr>
              <a:t>WRITING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Equal: Rx subscription model/cold: Co Imperative Programming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3819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WRITE IMMEDIATELY    BACKPRESSURE   </a:t>
            </a:r>
            <a:br>
              <a:rPr lang="en-US" b="1" dirty="0"/>
            </a:br>
            <a:r>
              <a:rPr lang="en-US" b="1" dirty="0"/>
              <a:t>Rx WRITE on SUBSCRIPTION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FROM CHANNEL TO CHANNEL   PIPE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037876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THREADS HARD</a:t>
            </a:r>
            <a:br>
              <a:rPr lang="en-US" b="1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  <a:p>
            <a:pPr marL="139700" indent="0">
              <a:buNone/>
            </a:pPr>
            <a:r>
              <a:rPr lang="en-US" b="1" dirty="0">
                <a:sym typeface="Wingdings" pitchFamily="2" charset="2"/>
              </a:rPr>
              <a:t> CALLBACK HELL   P.O.DOOM</a:t>
            </a:r>
            <a:endParaRPr lang="en-US" dirty="0"/>
          </a:p>
          <a:p>
            <a:pPr marL="139700" indent="0">
              <a:buNone/>
              <a:defRPr>
                <a:solidFill>
                  <a:srgbClr val="FF40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4616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WRITE IMMEDIATELY    BACKPRESSURE   </a:t>
            </a:r>
            <a:br>
              <a:rPr lang="en-US" b="1" dirty="0"/>
            </a:br>
            <a:r>
              <a:rPr lang="en-US" b="1" dirty="0"/>
              <a:t>Rx WRITE on SUBSCRIPTION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FROM CHANNEL TO CHANNEL   PIPE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36847501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 RECEIVE – SEND simple (HOT)</a:t>
            </a:r>
            <a:br>
              <a:rPr lang="en-US" b="1" dirty="0"/>
            </a:br>
            <a:r>
              <a:rPr lang="en-US" b="1" dirty="0"/>
              <a:t>Rx FLATMPP   Rx does NOTHING here (COLD)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 CHANNEL OPERATORs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4697634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 RECEIVE – SEND simple (HOT)</a:t>
            </a:r>
            <a:br>
              <a:rPr lang="en-US" b="1" dirty="0"/>
            </a:br>
            <a:r>
              <a:rPr lang="en-US" b="1" dirty="0"/>
              <a:t>Rx FLATMPP   Rx does NOTHING here (COLD)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CO CHANNEL OPERATORs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5722812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MAP OPERATOR does CONSUMEACH and SEND IMMEDIATELY (HOT)</a:t>
            </a:r>
            <a:br>
              <a:rPr lang="en-US" b="1" dirty="0"/>
            </a:br>
            <a:r>
              <a:rPr lang="en-US" b="1" dirty="0"/>
              <a:t>Rx MAP OPERATOR does NOTHING until SUBSCRIBE </a:t>
            </a:r>
            <a:r>
              <a:rPr lang="en-US" b="1"/>
              <a:t>(COLD)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STATELESS STREAMS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Co's "</a:t>
            </a: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function will start a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 the source Channel, like in the previous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Rx' "map" doesn't cause the Observable to start emitting values. It just sets up the chain.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5065908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MAP OPERATOR does CONSUMEACH and SEND IMMEDIATELY (HOT)</a:t>
            </a:r>
            <a:br>
              <a:rPr lang="en-US" b="1" dirty="0"/>
            </a:br>
            <a:r>
              <a:rPr lang="en-US" b="1" dirty="0"/>
              <a:t>Rx MAP OPERATOR does NOTHING until SUBSCRIBE </a:t>
            </a:r>
            <a:r>
              <a:rPr lang="en-US" b="1"/>
              <a:t>(COLD)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STATELESS STREAMS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Co's "</a:t>
            </a: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function will start a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 the source Channel, like in the previous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Rx' "map" doesn't cause the Observable to start emitting values. It just sets up the chain.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version starts to call 'send' immediately. Depending on the channel's backpressure, the buffer is actually filled and 'send' maybe called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 version does not do anything until someone subscribes</a:t>
            </a: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i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660616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 BROADCASTCHANNEL   again; SEND called asap</a:t>
            </a:r>
            <a:br>
              <a:rPr lang="en-US" b="1" dirty="0"/>
            </a:br>
            <a:r>
              <a:rPr lang="en-US" b="1" dirty="0"/>
              <a:t>RX PROCESSOR/SUBJECT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STREAM CUSTOM OPERATORS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3952152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CO BROADCASTCHANNEL   again; SEND called asap</a:t>
            </a:r>
            <a:br>
              <a:rPr lang="en-US" b="1" dirty="0"/>
            </a:br>
            <a:r>
              <a:rPr lang="en-US" b="1" dirty="0"/>
              <a:t>RX PROCESSOR/SUBJECT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STREAM CUSTOM OPERATORS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2018084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CHANNEL OPERATORs start PRODUCER (HOT)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Rx OPERATORs…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 like the previous slide with the "map" function,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Co's "</a:t>
            </a: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function will start a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 the source Channel, like in the previous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Rx' "filter" doesn't cause the Observable to start emitting values. It just sets up the chain.</a:t>
            </a:r>
          </a:p>
        </p:txBody>
      </p:sp>
    </p:spTree>
    <p:extLst>
      <p:ext uri="{BB962C8B-B14F-4D97-AF65-F5344CB8AC3E}">
        <p14:creationId xmlns:p14="http://schemas.microsoft.com/office/powerpoint/2010/main" val="34814495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Rx Operator DON’T START PRODUCER (COLD)</a:t>
            </a:r>
            <a:br>
              <a:rPr lang="en-US" b="1" dirty="0"/>
            </a:b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à"/>
              <a:tabLst/>
              <a:defRPr/>
            </a:pPr>
            <a:r>
              <a:rPr lang="en-US" b="1" dirty="0">
                <a:sym typeface="Wingdings" pitchFamily="2" charset="2"/>
              </a:rPr>
              <a:t>CUSTOM OPERATOR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 like the previous slide with the "map" function,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Co's "</a:t>
            </a:r>
            <a:r>
              <a:rPr lang="en-US" sz="1100" b="1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function will start a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 the source Channel, like in the previous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Rx' "filter" doesn't cause the Observable to start emitting values. It just sets up the chain.</a:t>
            </a:r>
          </a:p>
        </p:txBody>
      </p:sp>
    </p:spTree>
    <p:extLst>
      <p:ext uri="{BB962C8B-B14F-4D97-AF65-F5344CB8AC3E}">
        <p14:creationId xmlns:p14="http://schemas.microsoft.com/office/powerpoint/2010/main" val="5643314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e0a24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e0a24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CHANNEL CUSTOM OPERATORS EASY</a:t>
            </a:r>
            <a:br>
              <a:rPr lang="en-US" b="1" dirty="0"/>
            </a:br>
            <a:r>
              <a:rPr lang="en-US" b="1" dirty="0"/>
              <a:t>FLOW CONTROL in CHANNEL with ?.also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ym typeface="Wingdings" pitchFamily="2" charset="2"/>
              </a:rPr>
              <a:t> Rx CUSTOM OPERATORS…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say we want to write a 'map' operator that works like the standard 'map' operator but ignores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a simple operator, nothing too complex.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Let's call this operator '</a:t>
            </a: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Co, this almost trivial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Rx, we can look at the standard 'map' operator in the RxJava2 lib, copy its code and adjust for 'null'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You'll be copy and pasting many lines of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i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FlowableMap</a:t>
            </a:r>
            <a:r>
              <a:rPr lang="en-US" sz="1100" i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about 100 lines, its base class is </a:t>
            </a:r>
            <a:r>
              <a:rPr lang="en-US" dirty="0" err="1"/>
              <a:t>AbstractFlowableWithUpstream</a:t>
            </a:r>
            <a:r>
              <a:rPr lang="en-US" dirty="0"/>
              <a:t> with about 10 lines.</a:t>
            </a:r>
            <a:endParaRPr lang="en-US" sz="1100" i="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4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r List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679075" y="550275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679175" y="12059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5221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err="1"/>
              <a:t>dsfsfdfa</a:t>
            </a:r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xNLF1m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6" name="Picture 9" descr="Picture 9">
            <a:extLst>
              <a:ext uri="{FF2B5EF4-FFF2-40B4-BE49-F238E27FC236}">
                <a16:creationId xmlns:a16="http://schemas.microsoft.com/office/drawing/2014/main" id="{E2B38868-86A5-2841-AB31-F8981C39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>
            <a:off x="4475488" y="367400"/>
            <a:ext cx="4249351" cy="440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cc_Digital_Interactive_Wordmark_ALL_WHT.png" descr="Acc_Digital_Interactive_Wordmark_ALL_WHT.png">
            <a:extLst>
              <a:ext uri="{FF2B5EF4-FFF2-40B4-BE49-F238E27FC236}">
                <a16:creationId xmlns:a16="http://schemas.microsoft.com/office/drawing/2014/main" id="{EBAED9FA-893D-1846-B022-9217B40CC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4680" y="4562747"/>
            <a:ext cx="2330159" cy="213353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Introduction"/>
          <p:cNvSpPr txBox="1"/>
          <p:nvPr/>
        </p:nvSpPr>
        <p:spPr>
          <a:xfrm>
            <a:off x="489010" y="1786443"/>
            <a:ext cx="6912453" cy="95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b="1" dirty="0"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Asynchrony in Kotlin</a:t>
            </a:r>
            <a:br>
              <a:rPr lang="en-US" sz="4200" dirty="0"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spc="-170" dirty="0"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The choice of using Rx or using Coroutines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2448AE-A46B-2448-9CA4-6A35233EFC6B}"/>
              </a:ext>
            </a:extLst>
          </p:cNvPr>
          <p:cNvGrpSpPr/>
          <p:nvPr/>
        </p:nvGrpSpPr>
        <p:grpSpPr>
          <a:xfrm>
            <a:off x="419161" y="2894376"/>
            <a:ext cx="4572000" cy="741652"/>
            <a:chOff x="413410" y="2785603"/>
            <a:chExt cx="4572000" cy="741652"/>
          </a:xfrm>
        </p:grpSpPr>
        <p:sp>
          <p:nvSpPr>
            <p:cNvPr id="178" name="Rectangle"/>
            <p:cNvSpPr/>
            <p:nvPr/>
          </p:nvSpPr>
          <p:spPr>
            <a:xfrm>
              <a:off x="514321" y="2785603"/>
              <a:ext cx="476251" cy="28576"/>
            </a:xfrm>
            <a:prstGeom prst="rect">
              <a:avLst/>
            </a:prstGeom>
            <a:solidFill>
              <a:srgbClr val="FFB6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0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665F402-28F8-C544-834F-3D591E928B94}"/>
                </a:ext>
              </a:extLst>
            </p:cNvPr>
            <p:cNvSpPr/>
            <p:nvPr/>
          </p:nvSpPr>
          <p:spPr>
            <a:xfrm>
              <a:off x="413410" y="2936324"/>
              <a:ext cx="4572000" cy="5909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 sz="11200" b="0" spc="-224">
                  <a:solidFill>
                    <a:srgbClr val="FFFFFF"/>
                  </a:solidFill>
                  <a:latin typeface="Graphik Semibold"/>
                  <a:ea typeface="Graphik Semibold"/>
                  <a:cs typeface="Graphik Semibold"/>
                  <a:sym typeface="Graphik Semibold"/>
                </a:defRPr>
              </a:pPr>
              <a:r>
                <a:rPr lang="en-US" sz="2400" spc="-170" dirty="0">
                  <a:latin typeface="Graphik Light" panose="020B0403030202060203" pitchFamily="34" charset="77"/>
                </a:rPr>
                <a:t>Anton Spaans</a:t>
              </a:r>
              <a:br>
                <a:rPr lang="en-US" sz="2400" dirty="0">
                  <a:latin typeface="Graphik Light" panose="020B0403030202060203" pitchFamily="34" charset="77"/>
                </a:rPr>
              </a:br>
              <a:r>
                <a:rPr lang="en-US" sz="1200" spc="-40" dirty="0">
                  <a:latin typeface="Graphik" panose="020B0503030202060203" pitchFamily="34" charset="77"/>
                </a:rPr>
                <a:t>@</a:t>
              </a:r>
              <a:r>
                <a:rPr lang="en-US" sz="1200" spc="-40" dirty="0" err="1">
                  <a:latin typeface="Graphik" panose="020B0503030202060203" pitchFamily="34" charset="77"/>
                </a:rPr>
                <a:t>streetsofboston</a:t>
              </a:r>
              <a:endParaRPr lang="en-US" sz="1200" spc="-40" dirty="0">
                <a:latin typeface="Graphik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1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>
            <a:extLst>
              <a:ext uri="{FF2B5EF4-FFF2-40B4-BE49-F238E27FC236}">
                <a16:creationId xmlns:a16="http://schemas.microsoft.com/office/drawing/2014/main" id="{CA5A9138-C520-BF4A-8EE2-548DD09BF87F}"/>
              </a:ext>
            </a:extLst>
          </p:cNvPr>
          <p:cNvSpPr/>
          <p:nvPr/>
        </p:nvSpPr>
        <p:spPr>
          <a:xfrm rot="5400000">
            <a:off x="2548892" y="294896"/>
            <a:ext cx="2528311" cy="5157216"/>
          </a:xfrm>
          <a:prstGeom prst="triangle">
            <a:avLst>
              <a:gd name="adj" fmla="val 4976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(Try&lt;String&gt;) -&gt; Unit)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getData1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getData2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getData3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 + 5)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getData4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it.fold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callback(Failure(it)) })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getData5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callback)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Callback Hell ™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541261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739981-BC6A-114B-A0BE-9492E829CC72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214FF1-61A8-604D-B4EB-851BEE80BCF6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E3534D9-5042-3349-BC75-0705BEA38827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5EB9B559-0000-BE42-B56E-7A6BC8D40D26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2D345E-7279-1647-917D-2786D5780F9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4F6DB978-F8B4-C144-9805-FF9C28472F61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17E8E9-2CDC-7D41-9E74-BEECF25A369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7C581AB-E3E1-D94B-9771-AA71D4E2D72B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7125B3C-DF2D-9040-BF88-A6FE7721BD5E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10FE2E-2958-CB42-8FB2-9CF5228C9917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0A23C5D1-CE8E-D44A-9AA8-CB8B034D5AEB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    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mapper(it)?.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Many lines of code (if not using existing operators)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56C3A2D8-B43E-4849-B0CD-7248D0A3D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Custom 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6635876"/>
      </p:ext>
    </p:extLst>
  </p:cSld>
  <p:clrMapOvr>
    <a:masterClrMapping/>
  </p:clrMapOvr>
  <p:transition spd="slow"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522DB94-FBEB-F945-A1B0-F810760A871F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C1C331-1A11-6E42-BDE2-B939C5C94535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A8D4387-4A2F-F24B-BCDF-57C1ACD1AECE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E9E0A247-CBA3-1A4A-A890-B23F3ECABBC9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FB9507-B9C7-2F45-A185-561915CFE27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F024525B-1E92-5F4C-9608-2A1FF3BD314E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92528-7D8C-6F45-875E-F048D21A9B81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68FF4E4-1CFF-6647-BAC0-3E2D5C18EDCD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A78640A-A448-AD45-9A23-CDC24A4925F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77996EF-EAD1-0B40-AE72-0131287979E1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6A9696D4-8C14-124A-B07C-380435B25C0A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    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mapper(it)?.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Many lines of code (if not using existing operators)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3E222-2C9F-6D46-81BF-4292C042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34" y="1112113"/>
            <a:ext cx="1222989" cy="1222989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14B9E5F8-69B5-C84F-8991-110E93C0F3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Custom 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72892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B38B5C-309F-6948-8F86-BA3718EB1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58247"/>
              </p:ext>
            </p:extLst>
          </p:nvPr>
        </p:nvGraphicFramePr>
        <p:xfrm>
          <a:off x="731519" y="1280161"/>
          <a:ext cx="7633499" cy="327839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615544">
                  <a:extLst>
                    <a:ext uri="{9D8B030D-6E8A-4147-A177-3AD203B41FA5}">
                      <a16:colId xmlns:a16="http://schemas.microsoft.com/office/drawing/2014/main" val="103820166"/>
                    </a:ext>
                  </a:extLst>
                </a:gridCol>
                <a:gridCol w="3017955">
                  <a:extLst>
                    <a:ext uri="{9D8B030D-6E8A-4147-A177-3AD203B41FA5}">
                      <a16:colId xmlns:a16="http://schemas.microsoft.com/office/drawing/2014/main" val="1482065564"/>
                    </a:ext>
                  </a:extLst>
                </a:gridCol>
              </a:tblGrid>
              <a:tr h="51451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Coroutines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636128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Rendezvous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(not applicable)</a:t>
                      </a:r>
                      <a:endParaRPr lang="en-US" sz="1400" dirty="0">
                        <a:solidFill>
                          <a:srgbClr val="FF0000"/>
                        </a:solidFill>
                        <a:latin typeface="Graphik" panose="020B050303020206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12845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Conflated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Latest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3756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Unlimited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 with </a:t>
                      </a:r>
                      <a:r>
                        <a:rPr lang="en-US" sz="1400" i="1" dirty="0">
                          <a:latin typeface="Graphik" panose="020B0503030202060203" pitchFamily="34" charset="77"/>
                        </a:rPr>
                        <a:t>large</a:t>
                      </a:r>
                      <a:r>
                        <a:rPr lang="en-US" sz="1400" dirty="0">
                          <a:latin typeface="Graphik" panose="020B0503030202060203" pitchFamily="34" charset="77"/>
                        </a:rPr>
                        <a:t> value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0064664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Fixed Size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9366710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Drop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13410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(!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(data)) throw Error()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Error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8476503"/>
                  </a:ext>
                </a:extLst>
              </a:tr>
            </a:tbl>
          </a:graphicData>
        </a:graphic>
      </p:graphicFrame>
      <p:sp>
        <p:nvSpPr>
          <p:cNvPr id="6" name="Google Shape;190;p35">
            <a:extLst>
              <a:ext uri="{FF2B5EF4-FFF2-40B4-BE49-F238E27FC236}">
                <a16:creationId xmlns:a16="http://schemas.microsoft.com/office/drawing/2014/main" id="{107B6730-0EFC-904D-8316-152BA5AA0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     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65EFD514-4529-2849-877E-DB6D06217954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50"/>
              <a:t>  </a:t>
            </a: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8093173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B38B5C-309F-6948-8F86-BA3718EB1FE2}"/>
              </a:ext>
            </a:extLst>
          </p:cNvPr>
          <p:cNvGraphicFramePr>
            <a:graphicFrameLocks noGrp="1"/>
          </p:cNvGraphicFramePr>
          <p:nvPr/>
        </p:nvGraphicFramePr>
        <p:xfrm>
          <a:off x="731519" y="1280161"/>
          <a:ext cx="7633499" cy="327839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615544">
                  <a:extLst>
                    <a:ext uri="{9D8B030D-6E8A-4147-A177-3AD203B41FA5}">
                      <a16:colId xmlns:a16="http://schemas.microsoft.com/office/drawing/2014/main" val="103820166"/>
                    </a:ext>
                  </a:extLst>
                </a:gridCol>
                <a:gridCol w="3017955">
                  <a:extLst>
                    <a:ext uri="{9D8B030D-6E8A-4147-A177-3AD203B41FA5}">
                      <a16:colId xmlns:a16="http://schemas.microsoft.com/office/drawing/2014/main" val="1482065564"/>
                    </a:ext>
                  </a:extLst>
                </a:gridCol>
              </a:tblGrid>
              <a:tr h="51451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Coroutines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636128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Rendezvous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(not applicable)</a:t>
                      </a:r>
                      <a:endParaRPr lang="en-US" sz="1400" dirty="0">
                        <a:solidFill>
                          <a:srgbClr val="FF0000"/>
                        </a:solidFill>
                        <a:latin typeface="Graphik" panose="020B050303020206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12845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Conflated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Latest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37569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Unlimited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 with </a:t>
                      </a:r>
                      <a:r>
                        <a:rPr lang="en-US" sz="1400" i="1" dirty="0">
                          <a:latin typeface="Graphik" panose="020B0503030202060203" pitchFamily="34" charset="77"/>
                        </a:rPr>
                        <a:t>large</a:t>
                      </a:r>
                      <a:r>
                        <a:rPr lang="en-US" sz="1400" dirty="0">
                          <a:latin typeface="Graphik" panose="020B0503030202060203" pitchFamily="34" charset="77"/>
                        </a:rPr>
                        <a:t> value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0064664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Fixed Size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Buffer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9366710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Drop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134108"/>
                  </a:ext>
                </a:extLst>
              </a:tr>
              <a:tr h="46064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(!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channel.offer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(data)) throw Error()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raphik" panose="020B0503030202060203" pitchFamily="34" charset="77"/>
                        </a:rPr>
                        <a:t>Error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8476503"/>
                  </a:ext>
                </a:extLst>
              </a:tr>
            </a:tbl>
          </a:graphicData>
        </a:graphic>
      </p:graphicFrame>
      <p:sp>
        <p:nvSpPr>
          <p:cNvPr id="6" name="Google Shape;190;p35">
            <a:extLst>
              <a:ext uri="{FF2B5EF4-FFF2-40B4-BE49-F238E27FC236}">
                <a16:creationId xmlns:a16="http://schemas.microsoft.com/office/drawing/2014/main" id="{107B6730-0EFC-904D-8316-152BA5AA0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     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65EFD514-4529-2849-877E-DB6D06217954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50"/>
              <a:t>  </a:t>
            </a:r>
            <a:endParaRPr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978DF-D76C-394E-B08E-A848938D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2571750"/>
            <a:ext cx="1819366" cy="10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fr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190;p35">
            <a:extLst>
              <a:ext uri="{FF2B5EF4-FFF2-40B4-BE49-F238E27FC236}">
                <a16:creationId xmlns:a16="http://schemas.microsoft.com/office/drawing/2014/main" id="{9275CC4C-54D7-0649-903A-D26060412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Rx – Coroutines Adapter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Google Shape;191;p35">
            <a:extLst>
              <a:ext uri="{FF2B5EF4-FFF2-40B4-BE49-F238E27FC236}">
                <a16:creationId xmlns:a16="http://schemas.microsoft.com/office/drawing/2014/main" id="{60066CFD-487E-954A-8477-489AEAFB7C84}"/>
              </a:ext>
            </a:extLst>
          </p:cNvPr>
          <p:cNvSpPr txBox="1">
            <a:spLocks/>
          </p:cNvSpPr>
          <p:nvPr/>
        </p:nvSpPr>
        <p:spPr>
          <a:xfrm>
            <a:off x="731520" y="1280160"/>
            <a:ext cx="76335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Add Gradle dependencies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implementation</a:t>
            </a:r>
            <a:r>
              <a:rPr lang="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"org.jetbrains.kotlinx:kotlinx-coroutines-rx2: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coVersion</a:t>
            </a:r>
            <a:r>
              <a:rPr lang="fr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fr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implementation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org.jetbrains.kotlinx:kotlinx-coroutines-reactive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coVersion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From Coroutines to Rx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runBlocking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asSingle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flowable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asPublisher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From Rx to Coroutines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channel: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.openSubscription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70049D5-B5EE-554F-97E4-82D01DD8593D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2021804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Adapters for Rx and Coroutines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maybe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(lambda: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?): Maybe&lt;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Maybe.fromCallable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runBlocking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lambda()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Maybe&lt;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suspendCancellableCoroutine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doOnDispose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cont.cancel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.subscribe(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 },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resumeWithException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 },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maybe: Maybe&lt;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maybe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runBlocking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maybe.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067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473426" y="2266902"/>
            <a:ext cx="2105945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lang="en-US" sz="11250"/>
              <a:t>06</a:t>
            </a:r>
            <a:endParaRPr sz="1125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Recap</a:t>
            </a:r>
            <a:endParaRPr sz="3200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519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Advantages of Coroutines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Familiar imperative and sequential programming paradigm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Relatively small API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Just use familiar imperative programming for more complex solutions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Easy to replace Singles, Maybes, </a:t>
            </a: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</a:rPr>
              <a:t>Completables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with Coroutines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Can replace </a:t>
            </a: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</a:rPr>
              <a:t>Flowables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with Channels, but requires a bit more work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2A1C9BA-F527-5F46-AF45-D05DAD50DF78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6362037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Disadvantages of Coroutines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Suspension (vs blocking) is sometimes hard to grasp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     Only in the IDE, </a:t>
            </a: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Graphik Regular"/>
              </a:rPr>
              <a:t> functions are visible on call-site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Channels not as strong as Rx' powerful streaming facilities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Large parts of Channel API are still experimental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Channels are Hot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Cold Channels are in development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Look for </a:t>
            </a:r>
            <a:r>
              <a:rPr lang="en-US" sz="1200" b="1" dirty="0">
                <a:solidFill>
                  <a:srgbClr val="000000"/>
                </a:solidFill>
                <a:latin typeface="Graphik Regular"/>
              </a:rPr>
              <a:t>Flow</a:t>
            </a:r>
            <a:r>
              <a:rPr lang="en-US" sz="1200" dirty="0">
                <a:solidFill>
                  <a:srgbClr val="000000"/>
                </a:solidFill>
                <a:latin typeface="Graphik Regular"/>
              </a:rPr>
              <a:t> in future versions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6AC7A22-6103-1C45-9156-917AEE55B484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3590D-C917-9F4E-A7BF-C5274D3C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39" y="1672045"/>
            <a:ext cx="222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19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Advantages of Rx Java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Powerful Functional Programming paradigm and Operators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However, this could be less familiar to some developers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Powerful subscription model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Hot vs Cold Observables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Postpone creation of data until moment of subscription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Easier to share publishers (observables) of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Reference counting, </a:t>
            </a:r>
            <a:r>
              <a:rPr lang="en-US" sz="1200" dirty="0" err="1">
                <a:solidFill>
                  <a:schemeClr val="tx1"/>
                </a:solidFill>
                <a:latin typeface="Graphik" panose="020B0503030202060203" pitchFamily="34" charset="77"/>
              </a:rPr>
              <a:t>connectables</a:t>
            </a: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, etc</a:t>
            </a: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</a:rPr>
              <a:t>Need to create custom solutions when using Coroutines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CA549C65-69E0-7241-A965-00D583FF4152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9B27F-71BA-9A4D-99A5-CEFCB09F2797}"/>
              </a:ext>
            </a:extLst>
          </p:cNvPr>
          <p:cNvSpPr txBox="1"/>
          <p:nvPr/>
        </p:nvSpPr>
        <p:spPr>
          <a:xfrm>
            <a:off x="-1693628" y="-27829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Cancellation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E356A1-1328-BD4C-83A7-AE4A1B885D44}"/>
              </a:ext>
            </a:extLst>
          </p:cNvPr>
          <p:cNvCxnSpPr>
            <a:cxnSpLocks/>
          </p:cNvCxnSpPr>
          <p:nvPr/>
        </p:nvCxnSpPr>
        <p:spPr>
          <a:xfrm>
            <a:off x="5808400" y="3369861"/>
            <a:ext cx="0" cy="670727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B8FC9F-B12A-8B48-9216-E8D5BE6899F5}"/>
              </a:ext>
            </a:extLst>
          </p:cNvPr>
          <p:cNvCxnSpPr>
            <a:cxnSpLocks/>
          </p:cNvCxnSpPr>
          <p:nvPr/>
        </p:nvCxnSpPr>
        <p:spPr>
          <a:xfrm>
            <a:off x="3235017" y="3369861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9B5B088-ADB3-D749-9616-5B1D33109C12}"/>
              </a:ext>
            </a:extLst>
          </p:cNvPr>
          <p:cNvGrpSpPr/>
          <p:nvPr/>
        </p:nvGrpSpPr>
        <p:grpSpPr>
          <a:xfrm>
            <a:off x="3439668" y="1078642"/>
            <a:ext cx="1079863" cy="2133600"/>
            <a:chOff x="3753394" y="1907177"/>
            <a:chExt cx="1079863" cy="21336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E0BC4C7-E4A1-D74E-9DF5-6E19A596E63F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E8AA6B-8E36-CF49-8A61-6E97932D157D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88B8E7-DA22-6B47-AA41-1D04E33065ED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2D9968-D0A1-8647-9343-11542798EEF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E550DE-822A-DC4D-84B4-EB4E012430FB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4DA418-0A53-734A-ABAD-7423DEEBA3A3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D054CC-1312-C847-AEEC-3E117EB4C0A6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9C4987A-9819-C649-8A41-55B727FFA7D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338384-A950-CE41-A0C6-4C4FD55A348C}"/>
              </a:ext>
            </a:extLst>
          </p:cNvPr>
          <p:cNvCxnSpPr>
            <a:cxnSpLocks/>
          </p:cNvCxnSpPr>
          <p:nvPr/>
        </p:nvCxnSpPr>
        <p:spPr>
          <a:xfrm>
            <a:off x="2651543" y="3363141"/>
            <a:ext cx="3735977" cy="672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F7704E-707F-3442-9B40-D547C4C358E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151021" y="4042954"/>
            <a:ext cx="167603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19">
            <a:extLst>
              <a:ext uri="{FF2B5EF4-FFF2-40B4-BE49-F238E27FC236}">
                <a16:creationId xmlns:a16="http://schemas.microsoft.com/office/drawing/2014/main" id="{77152DC6-27A6-E34E-B68A-E845ADBD8731}"/>
              </a:ext>
            </a:extLst>
          </p:cNvPr>
          <p:cNvSpPr/>
          <p:nvPr/>
        </p:nvSpPr>
        <p:spPr>
          <a:xfrm>
            <a:off x="3822735" y="3585754"/>
            <a:ext cx="1393592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8FD741-21C3-EF4C-858A-077B1B4A61DE}"/>
              </a:ext>
            </a:extLst>
          </p:cNvPr>
          <p:cNvCxnSpPr>
            <a:cxnSpLocks/>
          </p:cNvCxnSpPr>
          <p:nvPr/>
        </p:nvCxnSpPr>
        <p:spPr>
          <a:xfrm>
            <a:off x="5217742" y="4040588"/>
            <a:ext cx="1169778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A609260-9BA7-694B-AB41-5EE85AC347D5}"/>
              </a:ext>
            </a:extLst>
          </p:cNvPr>
          <p:cNvSpPr/>
          <p:nvPr/>
        </p:nvSpPr>
        <p:spPr>
          <a:xfrm>
            <a:off x="5024846" y="2140698"/>
            <a:ext cx="853440" cy="84740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D37792D-F785-7B44-A82E-80E19D3BA758}"/>
              </a:ext>
            </a:extLst>
          </p:cNvPr>
          <p:cNvSpPr/>
          <p:nvPr/>
        </p:nvSpPr>
        <p:spPr>
          <a:xfrm rot="10800000">
            <a:off x="5217795" y="2451262"/>
            <a:ext cx="467541" cy="226273"/>
          </a:xfrm>
          <a:prstGeom prst="rightArrow">
            <a:avLst/>
          </a:prstGeom>
          <a:solidFill>
            <a:schemeClr val="tx1"/>
          </a:solidFill>
          <a:ln cap="flat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77AE7A-99F7-0D4D-91CE-C772DCBDE1A8}"/>
              </a:ext>
            </a:extLst>
          </p:cNvPr>
          <p:cNvSpPr>
            <a:spLocks noChangeAspect="1"/>
          </p:cNvSpPr>
          <p:nvPr/>
        </p:nvSpPr>
        <p:spPr>
          <a:xfrm>
            <a:off x="3570515" y="2969915"/>
            <a:ext cx="213360" cy="211851"/>
          </a:xfrm>
          <a:prstGeom prst="ellipse">
            <a:avLst/>
          </a:prstGeom>
          <a:solidFill>
            <a:schemeClr val="lt1">
              <a:alpha val="70000"/>
            </a:schemeClr>
          </a:solidFill>
          <a:ln w="6350"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08965A1-BE43-4144-9EDC-F313E47027B6}"/>
              </a:ext>
            </a:extLst>
          </p:cNvPr>
          <p:cNvSpPr>
            <a:spLocks noChangeAspect="1"/>
          </p:cNvSpPr>
          <p:nvPr/>
        </p:nvSpPr>
        <p:spPr>
          <a:xfrm rot="10800000">
            <a:off x="3618752" y="3047556"/>
            <a:ext cx="116885" cy="56568"/>
          </a:xfrm>
          <a:prstGeom prst="rightArrow">
            <a:avLst/>
          </a:prstGeom>
          <a:solidFill>
            <a:schemeClr val="lt1">
              <a:alpha val="70000"/>
            </a:scheme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DFF624-841A-7D44-885E-B8C33F19BD5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3677195" y="2173585"/>
            <a:ext cx="1623522" cy="79633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6BD784-734D-304D-9942-8F4C113C510C}"/>
              </a:ext>
            </a:extLst>
          </p:cNvPr>
          <p:cNvCxnSpPr>
            <a:cxnSpLocks/>
            <a:stCxn id="25" idx="4"/>
            <a:endCxn id="5" idx="4"/>
          </p:cNvCxnSpPr>
          <p:nvPr/>
        </p:nvCxnSpPr>
        <p:spPr>
          <a:xfrm flipV="1">
            <a:off x="3677195" y="2988100"/>
            <a:ext cx="1774371" cy="193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ECA80A-07AC-2449-A6BB-83D13EB8CF09}"/>
              </a:ext>
            </a:extLst>
          </p:cNvPr>
          <p:cNvCxnSpPr>
            <a:cxnSpLocks/>
          </p:cNvCxnSpPr>
          <p:nvPr/>
        </p:nvCxnSpPr>
        <p:spPr>
          <a:xfrm>
            <a:off x="2231518" y="3360796"/>
            <a:ext cx="256869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BBBED-C474-F645-8D36-E2EE290AE1D1}"/>
              </a:ext>
            </a:extLst>
          </p:cNvPr>
          <p:cNvCxnSpPr>
            <a:cxnSpLocks/>
          </p:cNvCxnSpPr>
          <p:nvPr/>
        </p:nvCxnSpPr>
        <p:spPr>
          <a:xfrm>
            <a:off x="2151021" y="3363141"/>
            <a:ext cx="1083996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820AD2-7702-3640-862D-DB7B31F20C7F}"/>
              </a:ext>
            </a:extLst>
          </p:cNvPr>
          <p:cNvCxnSpPr>
            <a:cxnSpLocks/>
          </p:cNvCxnSpPr>
          <p:nvPr/>
        </p:nvCxnSpPr>
        <p:spPr>
          <a:xfrm>
            <a:off x="4800215" y="3360796"/>
            <a:ext cx="1008185" cy="9065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E9DCFA-8773-4A4B-98C5-A9A4AE1669B6}"/>
              </a:ext>
            </a:extLst>
          </p:cNvPr>
          <p:cNvCxnSpPr>
            <a:cxnSpLocks/>
          </p:cNvCxnSpPr>
          <p:nvPr/>
        </p:nvCxnSpPr>
        <p:spPr>
          <a:xfrm flipV="1">
            <a:off x="4800215" y="2399862"/>
            <a:ext cx="251757" cy="9609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0C3783-D483-4E48-AFD8-611137D8ACBB}"/>
              </a:ext>
            </a:extLst>
          </p:cNvPr>
          <p:cNvCxnSpPr>
            <a:cxnSpLocks/>
          </p:cNvCxnSpPr>
          <p:nvPr/>
        </p:nvCxnSpPr>
        <p:spPr>
          <a:xfrm flipV="1">
            <a:off x="4800215" y="2939393"/>
            <a:ext cx="850847" cy="42140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9413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Disadvantages of Rx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Often overkill for code that just needs simple single-shot results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Storage retrieval and updates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 Regular"/>
              </a:rPr>
              <a:t>Network requests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Large API of many operators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Hard to implement flow control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6AC7A22-6103-1C45-9156-917AEE55B484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300182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Conclusion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No clear winner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Imperative and sequential code is the true power of Coroutines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Have only simple storage and network requests? Use Coroutines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Need full control of many streams of data? Use Rx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You can use both Rx and Coroutines 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 Regular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 Regular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 Regular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 Regular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 Regular"/>
              </a:rPr>
              <a:t>How to make Channels more reactive: </a:t>
            </a:r>
            <a:r>
              <a:rPr lang="en-US" sz="1600" dirty="0">
                <a:solidFill>
                  <a:srgbClr val="000000"/>
                </a:solidFill>
                <a:latin typeface="Graphik Regular"/>
                <a:hlinkClick r:id="rId3"/>
              </a:rPr>
              <a:t>https://bit.ly/2xNLF1m</a:t>
            </a:r>
            <a:r>
              <a:rPr lang="en-US" sz="1600" dirty="0">
                <a:solidFill>
                  <a:srgbClr val="000000"/>
                </a:solidFill>
                <a:latin typeface="Graphik Regular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6AC7A22-6103-1C45-9156-917AEE55B484}"/>
              </a:ext>
            </a:extLst>
          </p:cNvPr>
          <p:cNvSpPr/>
          <p:nvPr/>
        </p:nvSpPr>
        <p:spPr>
          <a:xfrm flipV="1">
            <a:off x="774307" y="1174625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9750957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B6D2AE-B702-C046-B11E-9C18F567A2E6}"/>
              </a:ext>
            </a:extLst>
          </p:cNvPr>
          <p:cNvSpPr txBox="1"/>
          <p:nvPr/>
        </p:nvSpPr>
        <p:spPr>
          <a:xfrm>
            <a:off x="889552" y="482048"/>
            <a:ext cx="69971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Code examples</a:t>
            </a:r>
          </a:p>
          <a:p>
            <a:r>
              <a:rPr lang="en-US" strike="sngStrike" dirty="0"/>
              <a:t>  - Show both Rx and Co together (just forward twice quickly)</a:t>
            </a:r>
          </a:p>
          <a:p>
            <a:endParaRPr lang="en-US" dirty="0"/>
          </a:p>
          <a:p>
            <a:r>
              <a:rPr lang="en-US" strike="sngStrike" dirty="0"/>
              <a:t>Slides 62/63: Break flow of the Co/Rx divide of other slides around it.</a:t>
            </a:r>
          </a:p>
          <a:p>
            <a:endParaRPr lang="en-US" dirty="0"/>
          </a:p>
          <a:p>
            <a:r>
              <a:rPr lang="en-US" strike="sngStrike" dirty="0"/>
              <a:t>Mention Rx diagrams are not true Marble diagrams</a:t>
            </a:r>
          </a:p>
          <a:p>
            <a:endParaRPr lang="en-US" dirty="0"/>
          </a:p>
          <a:p>
            <a:r>
              <a:rPr lang="en-US" dirty="0"/>
              <a:t>Put wins/loose for Rx/Co inside the slide.</a:t>
            </a:r>
          </a:p>
          <a:p>
            <a:r>
              <a:rPr lang="en-US" dirty="0"/>
              <a:t>	Thumbs-up icon</a:t>
            </a:r>
          </a:p>
          <a:p>
            <a:r>
              <a:rPr lang="en-US" dirty="0"/>
              <a:t>	Tie icon</a:t>
            </a:r>
          </a:p>
          <a:p>
            <a:endParaRPr lang="en-US" dirty="0"/>
          </a:p>
          <a:p>
            <a:r>
              <a:rPr lang="en-US" strike="sngStrike" dirty="0"/>
              <a:t>Cutting some Co/Rx examples. Gets a little long</a:t>
            </a:r>
          </a:p>
          <a:p>
            <a:endParaRPr lang="en-US" dirty="0"/>
          </a:p>
          <a:p>
            <a:r>
              <a:rPr lang="en-US" strike="sngStrike" dirty="0"/>
              <a:t>Callback Hell:</a:t>
            </a:r>
          </a:p>
          <a:p>
            <a:r>
              <a:rPr lang="en-US" strike="sngStrike" dirty="0"/>
              <a:t>  Also exceptions/errors are near impossible to handle (image?)</a:t>
            </a:r>
          </a:p>
          <a:p>
            <a:endParaRPr lang="en-US" dirty="0"/>
          </a:p>
          <a:p>
            <a:r>
              <a:rPr lang="en-US" strike="sngStrike" dirty="0"/>
              <a:t>Add Rx Backpressure API</a:t>
            </a:r>
          </a:p>
          <a:p>
            <a:endParaRPr lang="en-US" dirty="0"/>
          </a:p>
          <a:p>
            <a:r>
              <a:rPr lang="en-US" strike="sngStrike" dirty="0"/>
              <a:t>Co: Easier flow control on Channels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0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endParaRPr lang="en-US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DEB6CE-FAD8-BA4A-BEF1-68C0EA205EDB}"/>
              </a:ext>
            </a:extLst>
          </p:cNvPr>
          <p:cNvCxnSpPr>
            <a:cxnSpLocks/>
          </p:cNvCxnSpPr>
          <p:nvPr/>
        </p:nvCxnSpPr>
        <p:spPr>
          <a:xfrm>
            <a:off x="3888377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A7C52-877B-6546-BF48-C1AAC57644FF}"/>
              </a:ext>
            </a:extLst>
          </p:cNvPr>
          <p:cNvCxnSpPr>
            <a:cxnSpLocks/>
          </p:cNvCxnSpPr>
          <p:nvPr/>
        </p:nvCxnSpPr>
        <p:spPr>
          <a:xfrm>
            <a:off x="1314994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Move data between Threads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F0571-D007-3B4D-A891-373C6DE25DB5}"/>
              </a:ext>
            </a:extLst>
          </p:cNvPr>
          <p:cNvCxnSpPr>
            <a:cxnSpLocks/>
          </p:cNvCxnSpPr>
          <p:nvPr/>
        </p:nvCxnSpPr>
        <p:spPr>
          <a:xfrm>
            <a:off x="1378133" y="2703467"/>
            <a:ext cx="251024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021E08-5D71-DC4B-886B-E443581C47F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728472" y="3376560"/>
            <a:ext cx="1178563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A04FF329-B477-C94A-8B07-F3455DECF9FA}"/>
              </a:ext>
            </a:extLst>
          </p:cNvPr>
          <p:cNvSpPr/>
          <p:nvPr/>
        </p:nvSpPr>
        <p:spPr>
          <a:xfrm>
            <a:off x="1902712" y="2919360"/>
            <a:ext cx="1393592" cy="914400"/>
          </a:xfrm>
          <a:prstGeom prst="cloud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95000"/>
                <a:satMod val="105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EDE738-5BA9-6145-B5F8-15B8582C63A3}"/>
              </a:ext>
            </a:extLst>
          </p:cNvPr>
          <p:cNvCxnSpPr>
            <a:cxnSpLocks/>
          </p:cNvCxnSpPr>
          <p:nvPr/>
        </p:nvCxnSpPr>
        <p:spPr>
          <a:xfrm>
            <a:off x="3297719" y="3374194"/>
            <a:ext cx="786601" cy="2366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96F661-41EE-8643-82B6-068F610B0981}"/>
              </a:ext>
            </a:extLst>
          </p:cNvPr>
          <p:cNvCxnSpPr>
            <a:cxnSpLocks/>
          </p:cNvCxnSpPr>
          <p:nvPr/>
        </p:nvCxnSpPr>
        <p:spPr>
          <a:xfrm>
            <a:off x="728472" y="2703467"/>
            <a:ext cx="586522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129894-6C11-7243-84FB-A721275E1F7A}"/>
              </a:ext>
            </a:extLst>
          </p:cNvPr>
          <p:cNvCxnSpPr>
            <a:cxnSpLocks/>
          </p:cNvCxnSpPr>
          <p:nvPr/>
        </p:nvCxnSpPr>
        <p:spPr>
          <a:xfrm>
            <a:off x="3888377" y="2703467"/>
            <a:ext cx="586522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3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554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peDream2Presmov.mov">
            <a:hlinkClick r:id="" action="ppaction://media"/>
            <a:extLst>
              <a:ext uri="{FF2B5EF4-FFF2-40B4-BE49-F238E27FC236}">
                <a16:creationId xmlns:a16="http://schemas.microsoft.com/office/drawing/2014/main" id="{7AED6937-D121-964B-B7D5-C4B2D8A3D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32824" y="2266902"/>
            <a:ext cx="20738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3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Rx Refresher</a:t>
            </a:r>
          </a:p>
        </p:txBody>
      </p:sp>
    </p:spTree>
    <p:extLst>
      <p:ext uri="{BB962C8B-B14F-4D97-AF65-F5344CB8AC3E}">
        <p14:creationId xmlns:p14="http://schemas.microsoft.com/office/powerpoint/2010/main" val="5418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is Rx?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An API for asynchronous programming with </a:t>
            </a:r>
            <a:r>
              <a:rPr lang="en-US" b="1" i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observable streams</a:t>
            </a:r>
            <a:b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b="1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Collections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Contain objects that other code must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pull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 from them.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Rx Observables 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Observables stream or emit objects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over time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pushes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 them to other code.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643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Observable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ECB1D-739E-B647-94C1-EFC6D8B5B7A6}"/>
              </a:ext>
            </a:extLst>
          </p:cNvPr>
          <p:cNvCxnSpPr>
            <a:cxnSpLocks/>
          </p:cNvCxnSpPr>
          <p:nvPr/>
        </p:nvCxnSpPr>
        <p:spPr>
          <a:xfrm>
            <a:off x="1933303" y="3282864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34232AF-4AD6-5B49-937F-4E0B93D1715D}"/>
              </a:ext>
            </a:extLst>
          </p:cNvPr>
          <p:cNvSpPr/>
          <p:nvPr/>
        </p:nvSpPr>
        <p:spPr>
          <a:xfrm>
            <a:off x="5608320" y="31040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3E63EB-142F-1243-96E0-D4DF5EA4C474}"/>
              </a:ext>
            </a:extLst>
          </p:cNvPr>
          <p:cNvSpPr/>
          <p:nvPr/>
        </p:nvSpPr>
        <p:spPr>
          <a:xfrm>
            <a:off x="3199962" y="309998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D902C-719C-214A-8862-DEBF1FF71F58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 fontAlgn="base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F93C2-FAD1-3B47-8CD7-7D76667EC97C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A60A177-51CE-D245-8443-8FF7A9CC1205}"/>
              </a:ext>
            </a:extLst>
          </p:cNvPr>
          <p:cNvSpPr/>
          <p:nvPr/>
        </p:nvSpPr>
        <p:spPr>
          <a:xfrm>
            <a:off x="8046720" y="40556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68DE2-FAE0-AA4B-81EC-1E2FC98185FE}"/>
              </a:ext>
            </a:extLst>
          </p:cNvPr>
          <p:cNvSpPr txBox="1"/>
          <p:nvPr/>
        </p:nvSpPr>
        <p:spPr>
          <a:xfrm>
            <a:off x="7542274" y="4100020"/>
            <a:ext cx="5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508781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Observer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ECB1D-739E-B647-94C1-EFC6D8B5B7A6}"/>
              </a:ext>
            </a:extLst>
          </p:cNvPr>
          <p:cNvCxnSpPr>
            <a:cxnSpLocks/>
          </p:cNvCxnSpPr>
          <p:nvPr/>
        </p:nvCxnSpPr>
        <p:spPr>
          <a:xfrm>
            <a:off x="1933303" y="3282864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822C43-46AB-9349-85FD-014A7CBFAA63}"/>
              </a:ext>
            </a:extLst>
          </p:cNvPr>
          <p:cNvCxnSpPr>
            <a:cxnSpLocks/>
          </p:cNvCxnSpPr>
          <p:nvPr/>
        </p:nvCxnSpPr>
        <p:spPr>
          <a:xfrm>
            <a:off x="4572000" y="4114533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34232AF-4AD6-5B49-937F-4E0B93D1715D}"/>
              </a:ext>
            </a:extLst>
          </p:cNvPr>
          <p:cNvSpPr/>
          <p:nvPr/>
        </p:nvSpPr>
        <p:spPr>
          <a:xfrm>
            <a:off x="5608320" y="31040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3E63EB-142F-1243-96E0-D4DF5EA4C474}"/>
              </a:ext>
            </a:extLst>
          </p:cNvPr>
          <p:cNvSpPr/>
          <p:nvPr/>
        </p:nvSpPr>
        <p:spPr>
          <a:xfrm>
            <a:off x="3199962" y="309998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24BA2-C1E6-1F47-AB11-0EFE7C41C928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2AF05-AD95-7244-B57E-98196C78DC53}"/>
              </a:ext>
            </a:extLst>
          </p:cNvPr>
          <p:cNvSpPr txBox="1"/>
          <p:nvPr/>
        </p:nvSpPr>
        <p:spPr>
          <a:xfrm>
            <a:off x="731520" y="3960644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237C53-6998-AC42-AD35-CBF4CB58B9E4}"/>
              </a:ext>
            </a:extLst>
          </p:cNvPr>
          <p:cNvSpPr/>
          <p:nvPr/>
        </p:nvSpPr>
        <p:spPr>
          <a:xfrm>
            <a:off x="8046720" y="40556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68641E-2A96-EF47-BC82-B79DB7D0BECC}"/>
              </a:ext>
            </a:extLst>
          </p:cNvPr>
          <p:cNvSpPr txBox="1"/>
          <p:nvPr/>
        </p:nvSpPr>
        <p:spPr>
          <a:xfrm>
            <a:off x="7542274" y="4100020"/>
            <a:ext cx="5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551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Subscription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ECB1D-739E-B647-94C1-EFC6D8B5B7A6}"/>
              </a:ext>
            </a:extLst>
          </p:cNvPr>
          <p:cNvCxnSpPr>
            <a:cxnSpLocks/>
          </p:cNvCxnSpPr>
          <p:nvPr/>
        </p:nvCxnSpPr>
        <p:spPr>
          <a:xfrm>
            <a:off x="1933303" y="3282864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822C43-46AB-9349-85FD-014A7CBFAA63}"/>
              </a:ext>
            </a:extLst>
          </p:cNvPr>
          <p:cNvCxnSpPr>
            <a:cxnSpLocks/>
          </p:cNvCxnSpPr>
          <p:nvPr/>
        </p:nvCxnSpPr>
        <p:spPr>
          <a:xfrm>
            <a:off x="4572000" y="4114533"/>
            <a:ext cx="283899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28DA9F-CB0A-2946-95E3-A82A79357360}"/>
              </a:ext>
            </a:extLst>
          </p:cNvPr>
          <p:cNvCxnSpPr>
            <a:cxnSpLocks/>
          </p:cNvCxnSpPr>
          <p:nvPr/>
        </p:nvCxnSpPr>
        <p:spPr>
          <a:xfrm>
            <a:off x="4572000" y="3282864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43E2F-02F0-184F-9AFB-4398B7BCDD59}"/>
              </a:ext>
            </a:extLst>
          </p:cNvPr>
          <p:cNvCxnSpPr>
            <a:cxnSpLocks/>
          </p:cNvCxnSpPr>
          <p:nvPr/>
        </p:nvCxnSpPr>
        <p:spPr>
          <a:xfrm>
            <a:off x="5791200" y="3469789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34232AF-4AD6-5B49-937F-4E0B93D1715D}"/>
              </a:ext>
            </a:extLst>
          </p:cNvPr>
          <p:cNvSpPr/>
          <p:nvPr/>
        </p:nvSpPr>
        <p:spPr>
          <a:xfrm>
            <a:off x="5608320" y="31040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8E0840-3E91-DD4A-ADB4-18196CB432B3}"/>
              </a:ext>
            </a:extLst>
          </p:cNvPr>
          <p:cNvSpPr/>
          <p:nvPr/>
        </p:nvSpPr>
        <p:spPr>
          <a:xfrm>
            <a:off x="5608320" y="393165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3E63EB-142F-1243-96E0-D4DF5EA4C474}"/>
              </a:ext>
            </a:extLst>
          </p:cNvPr>
          <p:cNvSpPr/>
          <p:nvPr/>
        </p:nvSpPr>
        <p:spPr>
          <a:xfrm>
            <a:off x="3199962" y="309998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CC2162-C008-F840-8E05-8C9ABF3174FF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10992E-238D-8841-93E3-DD25CC1952D0}"/>
              </a:ext>
            </a:extLst>
          </p:cNvPr>
          <p:cNvSpPr txBox="1"/>
          <p:nvPr/>
        </p:nvSpPr>
        <p:spPr>
          <a:xfrm>
            <a:off x="731520" y="3960644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5" y="2683493"/>
            <a:ext cx="12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Subscription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8A53BE-8BA8-884A-ACF1-ED0FBC85FAB9}"/>
              </a:ext>
            </a:extLst>
          </p:cNvPr>
          <p:cNvSpPr txBox="1"/>
          <p:nvPr/>
        </p:nvSpPr>
        <p:spPr>
          <a:xfrm>
            <a:off x="4637315" y="4387513"/>
            <a:ext cx="121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Subscription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142FA8-F25E-7147-8E64-BAF9B9D96598}"/>
              </a:ext>
            </a:extLst>
          </p:cNvPr>
          <p:cNvSpPr/>
          <p:nvPr/>
        </p:nvSpPr>
        <p:spPr>
          <a:xfrm>
            <a:off x="8046720" y="40556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2AAFA2-7635-B547-B206-B43965AC71AB}"/>
              </a:ext>
            </a:extLst>
          </p:cNvPr>
          <p:cNvSpPr txBox="1"/>
          <p:nvPr/>
        </p:nvSpPr>
        <p:spPr>
          <a:xfrm>
            <a:off x="7542274" y="4100020"/>
            <a:ext cx="5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8785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Termination: Completion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477229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1336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5" y="2683493"/>
            <a:ext cx="12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</a:rPr>
              <a:t>Subscription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586650-A64B-E042-8502-C5802AE3FCDB}"/>
              </a:ext>
            </a:extLst>
          </p:cNvPr>
          <p:cNvCxnSpPr>
            <a:cxnSpLocks/>
          </p:cNvCxnSpPr>
          <p:nvPr/>
        </p:nvCxnSpPr>
        <p:spPr>
          <a:xfrm>
            <a:off x="6705600" y="1390885"/>
            <a:ext cx="0" cy="356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E4CC55-19CF-1B42-8407-42D898334C97}"/>
              </a:ext>
            </a:extLst>
          </p:cNvPr>
          <p:cNvCxnSpPr>
            <a:cxnSpLocks/>
          </p:cNvCxnSpPr>
          <p:nvPr/>
        </p:nvCxnSpPr>
        <p:spPr>
          <a:xfrm>
            <a:off x="6705600" y="2215548"/>
            <a:ext cx="0" cy="356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30A355-46BA-8B46-9AEE-A8E56045FFC6}"/>
              </a:ext>
            </a:extLst>
          </p:cNvPr>
          <p:cNvCxnSpPr>
            <a:cxnSpLocks/>
          </p:cNvCxnSpPr>
          <p:nvPr/>
        </p:nvCxnSpPr>
        <p:spPr>
          <a:xfrm>
            <a:off x="6705600" y="1780899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1866EF-427B-CA4B-B7F1-932995C57EE2}"/>
              </a:ext>
            </a:extLst>
          </p:cNvPr>
          <p:cNvSpPr txBox="1"/>
          <p:nvPr/>
        </p:nvSpPr>
        <p:spPr>
          <a:xfrm>
            <a:off x="7156450" y="4100020"/>
            <a:ext cx="890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complete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CB3A2E-2F66-5045-AD06-DB24C864DFE5}"/>
              </a:ext>
            </a:extLst>
          </p:cNvPr>
          <p:cNvCxnSpPr>
            <a:cxnSpLocks/>
          </p:cNvCxnSpPr>
          <p:nvPr/>
        </p:nvCxnSpPr>
        <p:spPr>
          <a:xfrm>
            <a:off x="8229600" y="4055640"/>
            <a:ext cx="0" cy="356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03A26-40B7-E44B-9A91-D8691BF7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1824"/>
            <a:ext cx="9144000" cy="90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5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381ADBD-78BC-454D-8EA1-5EBF9B72B705}"/>
              </a:ext>
            </a:extLst>
          </p:cNvPr>
          <p:cNvSpPr txBox="1"/>
          <p:nvPr/>
        </p:nvSpPr>
        <p:spPr>
          <a:xfrm>
            <a:off x="7944956" y="3869954"/>
            <a:ext cx="511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Graphik" panose="020B0503030202060203" pitchFamily="34" charset="77"/>
              </a:rPr>
              <a:t>X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Termination: Error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471514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07645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5" y="2683493"/>
            <a:ext cx="12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</a:rPr>
              <a:t>Subscription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30A355-46BA-8B46-9AEE-A8E56045FFC6}"/>
              </a:ext>
            </a:extLst>
          </p:cNvPr>
          <p:cNvCxnSpPr>
            <a:cxnSpLocks/>
          </p:cNvCxnSpPr>
          <p:nvPr/>
        </p:nvCxnSpPr>
        <p:spPr>
          <a:xfrm>
            <a:off x="6705600" y="1780899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1866EF-427B-CA4B-B7F1-932995C57EE2}"/>
              </a:ext>
            </a:extLst>
          </p:cNvPr>
          <p:cNvSpPr txBox="1"/>
          <p:nvPr/>
        </p:nvSpPr>
        <p:spPr>
          <a:xfrm>
            <a:off x="7156450" y="4100020"/>
            <a:ext cx="890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aphik" panose="020B0503030202060203" pitchFamily="34" charset="77"/>
              </a:rPr>
              <a:t>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1E0EC-F012-7148-9063-2F0DFB4059CE}"/>
              </a:ext>
            </a:extLst>
          </p:cNvPr>
          <p:cNvSpPr txBox="1"/>
          <p:nvPr/>
        </p:nvSpPr>
        <p:spPr>
          <a:xfrm>
            <a:off x="6422697" y="1193409"/>
            <a:ext cx="511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Graphik" panose="020B0503030202060203" pitchFamily="34" charset="77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8F5463-B5BB-4E45-8DCD-8DF37D3D9A58}"/>
              </a:ext>
            </a:extLst>
          </p:cNvPr>
          <p:cNvSpPr txBox="1"/>
          <p:nvPr/>
        </p:nvSpPr>
        <p:spPr>
          <a:xfrm>
            <a:off x="6422697" y="2032056"/>
            <a:ext cx="511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Graphik" panose="020B0503030202060203" pitchFamily="34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458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Cancelation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BC931-F91D-FD4B-965F-4F5635634EE7}"/>
              </a:ext>
            </a:extLst>
          </p:cNvPr>
          <p:cNvCxnSpPr>
            <a:cxnSpLocks/>
          </p:cNvCxnSpPr>
          <p:nvPr/>
        </p:nvCxnSpPr>
        <p:spPr>
          <a:xfrm>
            <a:off x="1933303" y="1569720"/>
            <a:ext cx="5477691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CD048-C62B-1E41-B7FA-6839867C0775}"/>
              </a:ext>
            </a:extLst>
          </p:cNvPr>
          <p:cNvCxnSpPr>
            <a:cxnSpLocks/>
          </p:cNvCxnSpPr>
          <p:nvPr/>
        </p:nvCxnSpPr>
        <p:spPr>
          <a:xfrm>
            <a:off x="4572000" y="15697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27027-4878-544A-8B87-0BD5E4975A16}"/>
              </a:ext>
            </a:extLst>
          </p:cNvPr>
          <p:cNvCxnSpPr>
            <a:cxnSpLocks/>
          </p:cNvCxnSpPr>
          <p:nvPr/>
        </p:nvCxnSpPr>
        <p:spPr>
          <a:xfrm>
            <a:off x="5791200" y="1756645"/>
            <a:ext cx="0" cy="4346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10239A-11A1-D44D-91DC-39F7A7A1CC70}"/>
              </a:ext>
            </a:extLst>
          </p:cNvPr>
          <p:cNvSpPr/>
          <p:nvPr/>
        </p:nvSpPr>
        <p:spPr>
          <a:xfrm>
            <a:off x="5608320" y="1390885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008E6-2C86-BA49-82FA-7944240FAB2B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694F6-09BB-F54D-B2D6-BCC5268909F1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D910C-E423-704D-92C9-25F233321DDC}"/>
              </a:ext>
            </a:extLst>
          </p:cNvPr>
          <p:cNvSpPr txBox="1"/>
          <p:nvPr/>
        </p:nvSpPr>
        <p:spPr>
          <a:xfrm>
            <a:off x="4637314" y="2683493"/>
            <a:ext cx="397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Graphik" panose="020B0503030202060203" pitchFamily="34" charset="77"/>
              </a:rPr>
              <a:t>Subscription                                       Cancelation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CA1B45-C6F4-AF47-9B89-ADC957D9C545}"/>
              </a:ext>
            </a:extLst>
          </p:cNvPr>
          <p:cNvCxnSpPr>
            <a:cxnSpLocks/>
          </p:cNvCxnSpPr>
          <p:nvPr/>
        </p:nvCxnSpPr>
        <p:spPr>
          <a:xfrm>
            <a:off x="6769100" y="15697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2254E-8F38-C74D-BFC1-230E30C46957}"/>
              </a:ext>
            </a:extLst>
          </p:cNvPr>
          <p:cNvCxnSpPr>
            <a:cxnSpLocks/>
          </p:cNvCxnSpPr>
          <p:nvPr/>
        </p:nvCxnSpPr>
        <p:spPr>
          <a:xfrm>
            <a:off x="4572000" y="2401389"/>
            <a:ext cx="21971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362E5E7-0526-334D-9930-B98A2507B22A}"/>
              </a:ext>
            </a:extLst>
          </p:cNvPr>
          <p:cNvSpPr/>
          <p:nvPr/>
        </p:nvSpPr>
        <p:spPr>
          <a:xfrm>
            <a:off x="5608320" y="2218509"/>
            <a:ext cx="365760" cy="3657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58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Observable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1820090" y="1280160"/>
            <a:ext cx="6544929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FlowableProcessor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&lt;Pair&lt;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= ...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onTouchEvent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(event: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MotionEvent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.onNext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D902C-719C-214A-8862-DEBF1FF71F58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 fontAlgn="base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F93C2-FAD1-3B47-8CD7-7D76667EC97C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770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Observer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</a:p>
          <a:p>
            <a:pPr algn="ctr"/>
            <a:r>
              <a:rPr lang="en-US" sz="2000" dirty="0">
                <a:latin typeface="apple color emoji" pitchFamily="2" charset="0"/>
              </a:rPr>
              <a:t>❄️</a:t>
            </a: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24BA2-C1E6-1F47-AB11-0EFE7C41C928}"/>
              </a:ext>
            </a:extLst>
          </p:cNvPr>
          <p:cNvSpPr txBox="1"/>
          <p:nvPr/>
        </p:nvSpPr>
        <p:spPr>
          <a:xfrm>
            <a:off x="731520" y="3127504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r>
              <a:rPr lang="en-US" sz="2000" dirty="0"/>
              <a:t>🔥</a:t>
            </a:r>
            <a:endParaRPr lang="en-US" sz="2000" b="1" dirty="0">
              <a:latin typeface="Graphik" panose="020B050303020206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2AF05-AD95-7244-B57E-98196C78DC53}"/>
              </a:ext>
            </a:extLst>
          </p:cNvPr>
          <p:cNvSpPr txBox="1"/>
          <p:nvPr/>
        </p:nvSpPr>
        <p:spPr>
          <a:xfrm>
            <a:off x="731520" y="3960644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it }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FlowableProcessor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&lt;Pair&lt;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= ... 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onTouchEvent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(event: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MotionEvent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hotObservable.onNext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.toInt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Subscription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br>
              <a:rPr lang="en-US" sz="1200" b="1" dirty="0">
                <a:latin typeface="Graphik" panose="020B0503030202060203" pitchFamily="34" charset="77"/>
              </a:rPr>
            </a:b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textView.text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 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b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.subscribe(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Cancel subscription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.dispose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5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Schedulers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Determine on which Thread(s) stuff runs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Stuff here means </a:t>
            </a: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</a:rPr>
              <a:t>Tasks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, usually in the form of a function or lambda.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a pool of Threads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Each task is scheduled to run on a Thread in the Scheduler's pool.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Main Scheduler</a:t>
            </a:r>
            <a:b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One thread, the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Main UI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Thread.</a:t>
            </a:r>
            <a:endParaRPr lang="en-US" sz="1200" b="1" dirty="0">
              <a:solidFill>
                <a:srgbClr val="000000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IO Scheduler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Possibly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unbounded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number of Threads on which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blocking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code may run. 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Computation Scheduler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Limited number of Threads, between 2 and the number of CPU-cores.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79273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Scheduler for Subscribing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br>
              <a:rPr lang="en-US" sz="1200" b="1" dirty="0">
                <a:latin typeface="Graphik" panose="020B0503030202060203" pitchFamily="34" charset="77"/>
              </a:rPr>
            </a:b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{ </a:t>
            </a:r>
            <a:r>
              <a:rPr lang="en-US" sz="12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textView.text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 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b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.subscribe(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CFAC3D-E361-164F-96F2-0943093FD49D}"/>
              </a:ext>
            </a:extLst>
          </p:cNvPr>
          <p:cNvCxnSpPr>
            <a:cxnSpLocks/>
          </p:cNvCxnSpPr>
          <p:nvPr/>
        </p:nvCxnSpPr>
        <p:spPr>
          <a:xfrm>
            <a:off x="5651500" y="3030220"/>
            <a:ext cx="221615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A2C16F-1CC6-0141-96C8-097B2A81DFB3}"/>
              </a:ext>
            </a:extLst>
          </p:cNvPr>
          <p:cNvCxnSpPr>
            <a:cxnSpLocks/>
          </p:cNvCxnSpPr>
          <p:nvPr/>
        </p:nvCxnSpPr>
        <p:spPr>
          <a:xfrm>
            <a:off x="6026150" y="3861889"/>
            <a:ext cx="18542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1D103-5B83-074B-AD73-CDE2E438BE75}"/>
              </a:ext>
            </a:extLst>
          </p:cNvPr>
          <p:cNvCxnSpPr>
            <a:cxnSpLocks/>
          </p:cNvCxnSpPr>
          <p:nvPr/>
        </p:nvCxnSpPr>
        <p:spPr>
          <a:xfrm>
            <a:off x="6026150" y="3030220"/>
            <a:ext cx="0" cy="1243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87BE1B-08CB-9F49-AD34-A53D6A5826E6}"/>
              </a:ext>
            </a:extLst>
          </p:cNvPr>
          <p:cNvSpPr txBox="1"/>
          <p:nvPr/>
        </p:nvSpPr>
        <p:spPr>
          <a:xfrm>
            <a:off x="6091464" y="4143993"/>
            <a:ext cx="152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new Subscription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F8DF3-3932-7948-AE00-BC59BE1402CA}"/>
              </a:ext>
            </a:extLst>
          </p:cNvPr>
          <p:cNvSpPr txBox="1"/>
          <p:nvPr/>
        </p:nvSpPr>
        <p:spPr>
          <a:xfrm>
            <a:off x="5163776" y="4174770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802E24-A0D3-9041-90E1-09EC7F72042C}"/>
              </a:ext>
            </a:extLst>
          </p:cNvPr>
          <p:cNvSpPr txBox="1"/>
          <p:nvPr/>
        </p:nvSpPr>
        <p:spPr>
          <a:xfrm>
            <a:off x="5718372" y="3196151"/>
            <a:ext cx="307777" cy="8617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1734F0-F8CC-3445-8A79-9071BF64950E}"/>
              </a:ext>
            </a:extLst>
          </p:cNvPr>
          <p:cNvSpPr txBox="1"/>
          <p:nvPr/>
        </p:nvSpPr>
        <p:spPr>
          <a:xfrm>
            <a:off x="6051374" y="2814776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8463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Scheduler for Observing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7BA5-4A45-3641-AFDC-5FFF07301583}"/>
              </a:ext>
            </a:extLst>
          </p:cNvPr>
          <p:cNvSpPr txBox="1"/>
          <p:nvPr/>
        </p:nvSpPr>
        <p:spPr>
          <a:xfrm>
            <a:off x="731520" y="1400443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Observable</a:t>
            </a:r>
            <a:br>
              <a:rPr lang="en-US" sz="1200" b="1" dirty="0">
                <a:latin typeface="Graphik" panose="020B0503030202060203" pitchFamily="34" charset="77"/>
              </a:rPr>
            </a:br>
            <a:endParaRPr lang="en-US" sz="2000" b="1" dirty="0">
              <a:latin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EF384-3D9B-864C-B779-76CC928D5737}"/>
              </a:ext>
            </a:extLst>
          </p:cNvPr>
          <p:cNvSpPr txBox="1"/>
          <p:nvPr/>
        </p:nvSpPr>
        <p:spPr>
          <a:xfrm>
            <a:off x="731520" y="2247500"/>
            <a:ext cx="108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raphik" panose="020B0503030202060203" pitchFamily="34" charset="77"/>
              </a:rPr>
              <a:t>Observer</a:t>
            </a:r>
          </a:p>
        </p:txBody>
      </p:sp>
      <p:sp>
        <p:nvSpPr>
          <p:cNvPr id="19" name="Google Shape;191;p35">
            <a:extLst>
              <a:ext uri="{FF2B5EF4-FFF2-40B4-BE49-F238E27FC236}">
                <a16:creationId xmlns:a16="http://schemas.microsoft.com/office/drawing/2014/main" id="{BD8BC387-ABFC-2549-9416-875C31F7A6FE}"/>
              </a:ext>
            </a:extLst>
          </p:cNvPr>
          <p:cNvSpPr txBox="1">
            <a:spLocks/>
          </p:cNvSpPr>
          <p:nvPr/>
        </p:nvSpPr>
        <p:spPr>
          <a:xfrm>
            <a:off x="1820090" y="1280160"/>
            <a:ext cx="6544929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Flowable&lt;String&gt;</a:t>
            </a:r>
            <a:r>
              <a:rPr lang="en-US" sz="1200" b="1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Flowable.fromCallable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 =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2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it }</a:t>
            </a:r>
            <a:b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coldObservable</a:t>
            </a:r>
            <a:b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observeOn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Schedulers.main</a:t>
            </a:r>
            <a:r>
              <a:rPr lang="en-US" sz="12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.subscribe(</a:t>
            </a:r>
            <a:r>
              <a:rPr 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observerUI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CFAC3D-E361-164F-96F2-0943093FD49D}"/>
              </a:ext>
            </a:extLst>
          </p:cNvPr>
          <p:cNvCxnSpPr>
            <a:cxnSpLocks/>
          </p:cNvCxnSpPr>
          <p:nvPr/>
        </p:nvCxnSpPr>
        <p:spPr>
          <a:xfrm>
            <a:off x="5651500" y="3030220"/>
            <a:ext cx="221615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A2C16F-1CC6-0141-96C8-097B2A81DFB3}"/>
              </a:ext>
            </a:extLst>
          </p:cNvPr>
          <p:cNvCxnSpPr>
            <a:cxnSpLocks/>
          </p:cNvCxnSpPr>
          <p:nvPr/>
        </p:nvCxnSpPr>
        <p:spPr>
          <a:xfrm>
            <a:off x="6026150" y="3861889"/>
            <a:ext cx="1854200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1D103-5B83-074B-AD73-CDE2E438BE75}"/>
              </a:ext>
            </a:extLst>
          </p:cNvPr>
          <p:cNvCxnSpPr>
            <a:cxnSpLocks/>
          </p:cNvCxnSpPr>
          <p:nvPr/>
        </p:nvCxnSpPr>
        <p:spPr>
          <a:xfrm>
            <a:off x="6026150" y="3030220"/>
            <a:ext cx="0" cy="1243149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prstDash val="sys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682B0E6-2A83-3143-9E4F-98DD216AACEF}"/>
              </a:ext>
            </a:extLst>
          </p:cNvPr>
          <p:cNvSpPr/>
          <p:nvPr/>
        </p:nvSpPr>
        <p:spPr>
          <a:xfrm>
            <a:off x="6387301" y="285086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78AE7B-8727-8B4E-A53C-D822254B443C}"/>
              </a:ext>
            </a:extLst>
          </p:cNvPr>
          <p:cNvSpPr/>
          <p:nvPr/>
        </p:nvSpPr>
        <p:spPr>
          <a:xfrm>
            <a:off x="6387301" y="36825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732BC7-C235-424F-872C-BD850BF1F537}"/>
              </a:ext>
            </a:extLst>
          </p:cNvPr>
          <p:cNvCxnSpPr>
            <a:cxnSpLocks/>
          </p:cNvCxnSpPr>
          <p:nvPr/>
        </p:nvCxnSpPr>
        <p:spPr>
          <a:xfrm>
            <a:off x="6570181" y="3247880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E9FC7EB-4119-5348-BDE9-6E449AECA081}"/>
              </a:ext>
            </a:extLst>
          </p:cNvPr>
          <p:cNvSpPr/>
          <p:nvPr/>
        </p:nvSpPr>
        <p:spPr>
          <a:xfrm>
            <a:off x="7136130" y="284910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DECFF9-485E-FE45-86D6-9E60B6918E3F}"/>
              </a:ext>
            </a:extLst>
          </p:cNvPr>
          <p:cNvSpPr/>
          <p:nvPr/>
        </p:nvSpPr>
        <p:spPr>
          <a:xfrm>
            <a:off x="7136130" y="368076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Graphik" panose="020B0503030202060203" pitchFamily="34" charset="77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77A510-1E73-D749-9AAD-E7306E261C33}"/>
              </a:ext>
            </a:extLst>
          </p:cNvPr>
          <p:cNvCxnSpPr>
            <a:cxnSpLocks/>
          </p:cNvCxnSpPr>
          <p:nvPr/>
        </p:nvCxnSpPr>
        <p:spPr>
          <a:xfrm>
            <a:off x="7319010" y="3246120"/>
            <a:ext cx="0" cy="43464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20F194-2220-7441-BDDD-3BE3564E4876}"/>
              </a:ext>
            </a:extLst>
          </p:cNvPr>
          <p:cNvSpPr txBox="1"/>
          <p:nvPr/>
        </p:nvSpPr>
        <p:spPr>
          <a:xfrm rot="10800000">
            <a:off x="6667752" y="3021894"/>
            <a:ext cx="307777" cy="8553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UI-Thread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A2160-47D6-D046-9C19-EBCBDB54DCC7}"/>
              </a:ext>
            </a:extLst>
          </p:cNvPr>
          <p:cNvSpPr txBox="1"/>
          <p:nvPr/>
        </p:nvSpPr>
        <p:spPr>
          <a:xfrm rot="10800000">
            <a:off x="7434377" y="3019502"/>
            <a:ext cx="307777" cy="8553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</a:rPr>
              <a:t>UI-Thread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2"/>
              </a:solidFill>
              <a:highlight>
                <a:srgbClr val="FFFF00"/>
              </a:highlight>
              <a:latin typeface="Graphik" panose="020B0503030202060203" pitchFamily="34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B093D-241A-4A4B-9791-11B628158ADD}"/>
              </a:ext>
            </a:extLst>
          </p:cNvPr>
          <p:cNvSpPr txBox="1"/>
          <p:nvPr/>
        </p:nvSpPr>
        <p:spPr>
          <a:xfrm>
            <a:off x="5718372" y="3196151"/>
            <a:ext cx="307777" cy="8617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sym typeface="Wingdings" pitchFamily="2" charset="2"/>
              </a:rPr>
              <a:t> </a:t>
            </a: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</a:rPr>
              <a:t>IO-Thread </a:t>
            </a:r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sym typeface="Wingdings" pitchFamily="2" charset="2"/>
              </a:rPr>
              <a:t></a:t>
            </a:r>
            <a:endParaRPr lang="en-US" sz="800" b="1" dirty="0">
              <a:solidFill>
                <a:schemeClr val="bg1">
                  <a:lumMod val="75000"/>
                </a:schemeClr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76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Flowable's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backpressure determines its buffer size and behavior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Fixed buffer size and error is emitted when buffer is full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Latest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1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previous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value is dropped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Drop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1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last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value is dropped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Error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No buffer and error is emitted if observer is too slow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Missing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No buffer and downstream must deal with backpressure</a:t>
            </a: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413234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Single, Maybe and Completable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Single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(1)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An Observable that emits one object and then completes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For single-shot results, such as a network-request or a single system callback</a:t>
            </a: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Maybe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(1 or 0)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An Observable that emits one object and then completes or that completes without emitting an object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For optional results. Often used for emitting values from a cache</a:t>
            </a: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4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Completable </a:t>
            </a: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(0)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An Observable that completes without emitting an object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For chaining operations sequentially, chaining side-effects</a:t>
            </a:r>
            <a:br>
              <a:rPr lang="en-US" sz="12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200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98609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97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32824" y="2266902"/>
            <a:ext cx="20738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4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Coroutines Refresher</a:t>
            </a:r>
          </a:p>
        </p:txBody>
      </p:sp>
    </p:spTree>
    <p:extLst>
      <p:ext uri="{BB962C8B-B14F-4D97-AF65-F5344CB8AC3E}">
        <p14:creationId xmlns:p14="http://schemas.microsoft.com/office/powerpoint/2010/main" val="23703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Coroutines?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Coroutines allow execution to be  suspended and then resumed</a:t>
            </a:r>
            <a:b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b="1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b="1" dirty="0">
                <a:solidFill>
                  <a:srgbClr val="000000"/>
                </a:solidFill>
                <a:latin typeface="Graphik" panose="020B0503030202060203" pitchFamily="34" charset="77"/>
              </a:rPr>
              <a:t>Blocking</a:t>
            </a:r>
            <a:b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Calling Thread stops at blocking point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Thread does nothing but waits; it is idle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Thread gets interrupted and continues after the blocking point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Suspending</a:t>
            </a:r>
            <a:br>
              <a:rPr lang="en-US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Calling Thread stops at suspension point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Thread runs other tasks; it is never idle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  <a:t>Thread resumes after the suspension point at some point in time</a:t>
            </a:r>
            <a:br>
              <a:rPr lang="en-US" sz="14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1F3CC-7669-A942-927E-9B36B13D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94" y="3216527"/>
            <a:ext cx="174978" cy="1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Suspend Functions?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suspend fun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plus5(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8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+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800" b="1" i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calculate():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= plus5(value)</a:t>
            </a:r>
            <a:b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0750E-E279-5B46-BCDB-974DD996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393120"/>
            <a:ext cx="13335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E9EF5-1C20-E547-85AA-12FBC9C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747481"/>
            <a:ext cx="13335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FCB1-7F3B-E74B-A038-BD208B0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91214"/>
            <a:ext cx="133350" cy="152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39EF5-0AA5-B742-818D-0879E9846138}"/>
              </a:ext>
            </a:extLst>
          </p:cNvPr>
          <p:cNvCxnSpPr>
            <a:cxnSpLocks/>
          </p:cNvCxnSpPr>
          <p:nvPr/>
        </p:nvCxnSpPr>
        <p:spPr>
          <a:xfrm>
            <a:off x="876822" y="1459282"/>
            <a:ext cx="0" cy="3099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001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Suspend Functions?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suspend fun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plus5(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8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+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800" b="1" i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calculate(): </a:t>
            </a:r>
            <a:r>
              <a:rPr lang="en-US" sz="800" b="1" dirty="0">
                <a:solidFill>
                  <a:schemeClr val="bg2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plus5(value)</a:t>
            </a:r>
            <a:b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= it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it =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+ 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0750E-E279-5B46-BCDB-974DD996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393120"/>
            <a:ext cx="13335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E9EF5-1C20-E547-85AA-12FBC9C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747481"/>
            <a:ext cx="13335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FCB1-7F3B-E74B-A038-BD208B0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91214"/>
            <a:ext cx="133350" cy="152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CF47BE-2D59-D74E-9E06-2D3EA5C2A254}"/>
              </a:ext>
            </a:extLst>
          </p:cNvPr>
          <p:cNvCxnSpPr>
            <a:cxnSpLocks/>
          </p:cNvCxnSpPr>
          <p:nvPr/>
        </p:nvCxnSpPr>
        <p:spPr>
          <a:xfrm>
            <a:off x="876822" y="1459282"/>
            <a:ext cx="0" cy="3099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3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Continuations?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suspend_lus5(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8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-&gt; Unit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continuation(input +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(String) -&gt; Unit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continuation(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(String) -&gt; Unit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continuation(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800" b="1" i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calculate(</a:t>
            </a:r>
            <a:r>
              <a:rPr lang="en-US" sz="8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8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(String) -&gt; Unit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b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suspend_plus5(value) { it -&gt;</a:t>
            </a:r>
            <a:b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it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suspend_asString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it -&gt;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 + 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suspend_repeatString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continuation)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0750E-E279-5B46-BCDB-974DD996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393120"/>
            <a:ext cx="13335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E9EF5-1C20-E547-85AA-12FBC9C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747481"/>
            <a:ext cx="13335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FCB1-7F3B-E74B-A038-BD208B0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91214"/>
            <a:ext cx="133350" cy="152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A43A63-5675-AA41-B6B0-86741C545C55}"/>
              </a:ext>
            </a:extLst>
          </p:cNvPr>
          <p:cNvCxnSpPr>
            <a:cxnSpLocks/>
          </p:cNvCxnSpPr>
          <p:nvPr/>
        </p:nvCxnSpPr>
        <p:spPr>
          <a:xfrm>
            <a:off x="876822" y="1459282"/>
            <a:ext cx="0" cy="3099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7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Continuations?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suspend_plus5(input: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(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-&gt; Unit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delay(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+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suspend_asString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Unit) {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suspend_repeatString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(input: String, times: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(String) -&gt; Unit) {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sz="7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(times))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suspend_calculate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&lt;String&gt;) {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allTasks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continuation: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suspend_plus5(value,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continuation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7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7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-&gt;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 = input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 * 10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suspend_asString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updatedResult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continuation)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7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7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input: String, continuation :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-&gt;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input + "!"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suspend_repeatString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finalResult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7, continuation)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allTasks.invoke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(Unit) { </a:t>
            </a:r>
            <a:r>
              <a:rPr lang="en-US" sz="7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resumeWith</a:t>
            </a: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038622-EBA8-7249-8D54-4F296F41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76600"/>
            <a:ext cx="133350" cy="15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59881C-CAB7-EA4F-B1AD-D1289B08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5" y="3804990"/>
            <a:ext cx="133350" cy="15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6E5179-5292-5245-84B3-8D39DE92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4241800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0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Coroutines?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Coroutine is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suspendable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code that runs in a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Job</a:t>
            </a:r>
            <a:endParaRPr lang="en-US" sz="1600" b="1" i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Only Coroutines can call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 functions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When Coroutine ends, Job ends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If Job is canceled, its Coroutine is canceled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Coroutine can have child-Coroutines, i.e. Job can have child-Jobs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61831F-2480-E548-804F-220A3ECAF115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807704" y="3195783"/>
            <a:chExt cx="1376242" cy="12885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AE7D60-6B3D-A045-9D0A-82CD1243B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4904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640020-A015-8044-AA8C-861010A491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6746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5C2A1A-79C3-DB4E-8569-6A0D6E6BA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7704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D396F0D-391D-6949-A217-41004924587B}"/>
                </a:ext>
              </a:extLst>
            </p:cNvPr>
            <p:cNvCxnSpPr>
              <a:stCxn id="6" idx="3"/>
              <a:endCxn id="8" idx="0"/>
            </p:cNvCxnSpPr>
            <p:nvPr/>
          </p:nvCxnSpPr>
          <p:spPr>
            <a:xfrm flipH="1">
              <a:off x="4036304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0BD281-EBA8-7C47-B443-E59420CF93F6}"/>
                </a:ext>
              </a:extLst>
            </p:cNvPr>
            <p:cNvCxnSpPr>
              <a:stCxn id="6" idx="5"/>
              <a:endCxn id="7" idx="0"/>
            </p:cNvCxnSpPr>
            <p:nvPr/>
          </p:nvCxnSpPr>
          <p:spPr>
            <a:xfrm>
              <a:off x="4655149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3623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What are </a:t>
            </a:r>
            <a:r>
              <a:rPr lang="en" sz="3000" spc="-150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CoroutineContexts</a:t>
            </a: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?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Coroutine needs a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 contains the Job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For cancelation and synchronization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</a:rPr>
              <a:t>CoroutineContext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 contains a Dispatcher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  <a:t>For dispatching pieces of code to be run on the correct Threads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</a:rPr>
            </a:br>
            <a:endParaRPr lang="en-US" sz="1200" dirty="0">
              <a:solidFill>
                <a:srgbClr val="000000"/>
              </a:solidFill>
              <a:latin typeface="Graphik" panose="020B0503030202060203" pitchFamily="34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has a 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CoroutineContext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Child-Coroutine inherits its parent-Job and the Dispatcher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interface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en-US" sz="10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146529-C9CD-884C-AF0A-7E4F5FC709FC}"/>
              </a:ext>
            </a:extLst>
          </p:cNvPr>
          <p:cNvGrpSpPr/>
          <p:nvPr/>
        </p:nvGrpSpPr>
        <p:grpSpPr>
          <a:xfrm>
            <a:off x="5397044" y="3489198"/>
            <a:ext cx="1376242" cy="1288542"/>
            <a:chOff x="3807704" y="3195783"/>
            <a:chExt cx="1376242" cy="12885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3D7663-5419-7F41-8E18-3F4618F4D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4904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B19DD8-F9CA-F048-ACDB-8AF295458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6746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B007E9-B21B-604E-9FD0-0524A45F4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7704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B9069A-E978-514D-8304-424E18319159}"/>
                </a:ext>
              </a:extLst>
            </p:cNvPr>
            <p:cNvCxnSpPr>
              <a:stCxn id="7" idx="3"/>
              <a:endCxn id="9" idx="0"/>
            </p:cNvCxnSpPr>
            <p:nvPr/>
          </p:nvCxnSpPr>
          <p:spPr>
            <a:xfrm flipH="1">
              <a:off x="4036304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C0FA0E-4597-4640-BFC0-8177F5B71519}"/>
                </a:ext>
              </a:extLst>
            </p:cNvPr>
            <p:cNvCxnSpPr>
              <a:stCxn id="7" idx="5"/>
              <a:endCxn id="8" idx="0"/>
            </p:cNvCxnSpPr>
            <p:nvPr/>
          </p:nvCxnSpPr>
          <p:spPr>
            <a:xfrm>
              <a:off x="4655149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1355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4DEDB4-DAE0-2948-BF5A-BC5A9DB71657}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3860800" y="3448050"/>
            <a:ext cx="3350504" cy="3817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6BE511-807F-144B-80C1-3ADFA3C6705F}"/>
              </a:ext>
            </a:extLst>
          </p:cNvPr>
          <p:cNvCxnSpPr>
            <a:cxnSpLocks/>
          </p:cNvCxnSpPr>
          <p:nvPr/>
        </p:nvCxnSpPr>
        <p:spPr>
          <a:xfrm flipV="1">
            <a:off x="3860800" y="3361094"/>
            <a:ext cx="3350504" cy="86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FB28AA-8B3E-E94F-A908-CF5B2388BD9B}"/>
              </a:ext>
            </a:extLst>
          </p:cNvPr>
          <p:cNvCxnSpPr>
            <a:cxnSpLocks/>
          </p:cNvCxnSpPr>
          <p:nvPr/>
        </p:nvCxnSpPr>
        <p:spPr>
          <a:xfrm>
            <a:off x="2819400" y="2908300"/>
            <a:ext cx="4427665" cy="316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DEA892-6FBA-4441-AE50-5D17512F4F45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819400" y="2769825"/>
            <a:ext cx="4391904" cy="1384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scope =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br>
              <a:rPr lang="en-US" sz="7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Job =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times = plus5(</a:t>
            </a:r>
            <a: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Deferred&lt;String&gt; =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"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times)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grandChildJob.await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       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98C2E0-5C87-C944-8CFC-0997EE5CFD14}"/>
              </a:ext>
            </a:extLst>
          </p:cNvPr>
          <p:cNvSpPr>
            <a:spLocks noChangeAspect="1"/>
          </p:cNvSpPr>
          <p:nvPr/>
        </p:nvSpPr>
        <p:spPr>
          <a:xfrm>
            <a:off x="6982704" y="1709883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0A6744-F93E-CA4E-8BAF-7AF0B69A28BE}"/>
              </a:ext>
            </a:extLst>
          </p:cNvPr>
          <p:cNvSpPr>
            <a:spLocks noChangeAspect="1"/>
          </p:cNvSpPr>
          <p:nvPr/>
        </p:nvSpPr>
        <p:spPr>
          <a:xfrm>
            <a:off x="6982704" y="2769825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5EFD2F-AC68-9D4C-8F61-F85C69A698BF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211304" y="2167083"/>
            <a:ext cx="0" cy="6027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858AE96-104E-5549-A8C8-8F0FAA84F429}"/>
              </a:ext>
            </a:extLst>
          </p:cNvPr>
          <p:cNvSpPr>
            <a:spLocks noChangeAspect="1"/>
          </p:cNvSpPr>
          <p:nvPr/>
        </p:nvSpPr>
        <p:spPr>
          <a:xfrm>
            <a:off x="6982704" y="3372567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1F2A9B-AB5E-5443-8D54-581F7268CEA7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7211304" y="3227025"/>
            <a:ext cx="0" cy="1455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25E3DE66-D1F7-B14F-BF39-C3280FC7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3015864"/>
            <a:ext cx="133350" cy="152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AF3D4F-1FA1-ED4D-97EE-3E44BE5B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563066"/>
            <a:ext cx="13335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3ED2C89-03B7-8F4A-9574-1A6D52B0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755390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88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6754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 all its child-Jobs, when it's stopped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Stop, when one of its child-Jobs stops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48098B-86B0-9144-A5C7-12454C901A15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807704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4904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6746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7704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4036304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655149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Line">
            <a:extLst>
              <a:ext uri="{FF2B5EF4-FFF2-40B4-BE49-F238E27FC236}">
                <a16:creationId xmlns:a16="http://schemas.microsoft.com/office/drawing/2014/main" id="{F0D1EA9E-D320-7443-B4EB-ADB36C8E07D4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51318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 idx="4294967295"/>
          </p:nvPr>
        </p:nvSpPr>
        <p:spPr>
          <a:xfrm>
            <a:off x="1645920" y="365760"/>
            <a:ext cx="5908675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b="1" spc="-150" dirty="0">
                <a:solidFill>
                  <a:srgbClr val="000000"/>
                </a:solidFill>
                <a:latin typeface="Graphik" panose="020B0503030202060203" pitchFamily="34" charset="77"/>
              </a:rPr>
              <a:t>Agenda</a:t>
            </a:r>
            <a:endParaRPr sz="3000" b="1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4294967295"/>
          </p:nvPr>
        </p:nvSpPr>
        <p:spPr>
          <a:xfrm>
            <a:off x="1645920" y="1280160"/>
            <a:ext cx="5957887" cy="331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Asynchrony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No Threads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Rx Refresher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Coroutines Refresher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Coroutines vs Rx</a:t>
            </a: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Graphik Regular"/>
              </a:rPr>
              <a:t>Recap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22B2786E-D5C0-6E4C-8D1F-03062EEE6315}"/>
              </a:ext>
            </a:extLst>
          </p:cNvPr>
          <p:cNvSpPr/>
          <p:nvPr/>
        </p:nvSpPr>
        <p:spPr>
          <a:xfrm flipV="1">
            <a:off x="17373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Stop, when one of its child-Jobs stops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8B0233-318F-2946-875A-5CD90F8CF9AB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E4F4B7BC-2441-764E-9196-E23F70FD40D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639462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Stop, when one of its child-Jobs stops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8B0233-318F-2946-875A-5CD90F8CF9AB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2555D-43F7-7B40-AF96-F79F87398840}"/>
              </a:ext>
            </a:extLst>
          </p:cNvPr>
          <p:cNvSpPr txBox="1"/>
          <p:nvPr/>
        </p:nvSpPr>
        <p:spPr>
          <a:xfrm>
            <a:off x="4760421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68AE26-158A-BF4B-A319-DBA569FFE937}"/>
              </a:ext>
            </a:extLst>
          </p:cNvPr>
          <p:cNvCxnSpPr/>
          <p:nvPr/>
        </p:nvCxnSpPr>
        <p:spPr>
          <a:xfrm flipH="1">
            <a:off x="4186205" y="3619506"/>
            <a:ext cx="295555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775F86-A16E-ED4F-B8D1-FDB0C58A9C9C}"/>
              </a:ext>
            </a:extLst>
          </p:cNvPr>
          <p:cNvCxnSpPr/>
          <p:nvPr/>
        </p:nvCxnSpPr>
        <p:spPr>
          <a:xfrm>
            <a:off x="4512143" y="3619506"/>
            <a:ext cx="300197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ine">
            <a:extLst>
              <a:ext uri="{FF2B5EF4-FFF2-40B4-BE49-F238E27FC236}">
                <a16:creationId xmlns:a16="http://schemas.microsoft.com/office/drawing/2014/main" id="{879F9241-88E6-A84C-A42C-CD491356EE71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91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6754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cancel,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2CCED576-66A3-3941-A254-8A37339C703D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61484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,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3E244-8408-6E4A-930E-2E7A536A48E1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7DF43E-A9AD-0B49-A693-F134FF8214F7}"/>
              </a:ext>
            </a:extLst>
          </p:cNvPr>
          <p:cNvCxnSpPr/>
          <p:nvPr/>
        </p:nvCxnSpPr>
        <p:spPr>
          <a:xfrm flipH="1">
            <a:off x="4186205" y="3619506"/>
            <a:ext cx="295555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ine">
            <a:extLst>
              <a:ext uri="{FF2B5EF4-FFF2-40B4-BE49-F238E27FC236}">
                <a16:creationId xmlns:a16="http://schemas.microsoft.com/office/drawing/2014/main" id="{02424728-4679-0E4C-8F96-AA2D6F6FA89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4601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6754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Job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,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3E244-8408-6E4A-930E-2E7A536A48E1}"/>
              </a:ext>
            </a:extLst>
          </p:cNvPr>
          <p:cNvSpPr txBox="1"/>
          <p:nvPr/>
        </p:nvSpPr>
        <p:spPr>
          <a:xfrm>
            <a:off x="4300900" y="31957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D37ED-2368-3A42-AB34-F1C905C52767}"/>
              </a:ext>
            </a:extLst>
          </p:cNvPr>
          <p:cNvSpPr txBox="1"/>
          <p:nvPr/>
        </p:nvSpPr>
        <p:spPr>
          <a:xfrm>
            <a:off x="4760421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1EE221-04EB-3B4B-898B-A8CB5100D20C}"/>
              </a:ext>
            </a:extLst>
          </p:cNvPr>
          <p:cNvCxnSpPr/>
          <p:nvPr/>
        </p:nvCxnSpPr>
        <p:spPr>
          <a:xfrm>
            <a:off x="4512143" y="3619506"/>
            <a:ext cx="300197" cy="44109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ne">
            <a:extLst>
              <a:ext uri="{FF2B5EF4-FFF2-40B4-BE49-F238E27FC236}">
                <a16:creationId xmlns:a16="http://schemas.microsoft.com/office/drawing/2014/main" id="{7A8CA2B8-28B9-4B4A-B45C-DC8C6C3EF95D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288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Concurrency: </a:t>
            </a:r>
            <a:r>
              <a:rPr lang="en" sz="3000" spc="-150" dirty="0" err="1">
                <a:solidFill>
                  <a:srgbClr val="000000"/>
                </a:solidFill>
                <a:latin typeface="Graphik" panose="020B0503030202060203" pitchFamily="34" charset="77"/>
              </a:rPr>
              <a:t>SupervisorJob</a:t>
            </a:r>
            <a:endParaRPr sz="3000" b="0" spc="-150" dirty="0">
              <a:solidFill>
                <a:srgbClr val="000000"/>
              </a:solidFill>
              <a:latin typeface="Graphik Semibold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79075" y="1314825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To have Structured Concurrency, we would like a </a:t>
            </a:r>
            <a:r>
              <a:rPr lang="en-US" sz="1600" dirty="0" err="1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SupervisorJob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to…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have child-Jobs, such as ones returned by other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async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calls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cancel all its child-Jobs, when it's cancelled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</a:pPr>
            <a:r>
              <a:rPr lang="en-US" sz="1600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keep running</a:t>
            </a:r>
            <a:r>
              <a:rPr lang="en-US" sz="1600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, even when one of its child-Jobs is cancelled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D9C67F-432E-CD48-AF25-5135EF095EF8}"/>
              </a:ext>
            </a:extLst>
          </p:cNvPr>
          <p:cNvGrpSpPr/>
          <p:nvPr/>
        </p:nvGrpSpPr>
        <p:grpSpPr>
          <a:xfrm>
            <a:off x="3807704" y="3195783"/>
            <a:ext cx="1376242" cy="1288542"/>
            <a:chOff x="3348183" y="3195783"/>
            <a:chExt cx="1376242" cy="12885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26D0C0-FB1C-7344-8106-5FB4E1A0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5383" y="3195783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784BA4-E79C-D843-AF27-92B7D03E1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25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4B1313-15F4-E346-B860-8600C906F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8183" y="402712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CC5D2B-F7AC-1549-A3F1-10289BDD74AD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3576783" y="3586028"/>
              <a:ext cx="295555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B4C576-4539-0642-8AF4-C7E7EE823F6F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4195628" y="3586028"/>
              <a:ext cx="300197" cy="4410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BB734-79D0-BA4B-B90C-15233D792F96}"/>
              </a:ext>
            </a:extLst>
          </p:cNvPr>
          <p:cNvSpPr txBox="1"/>
          <p:nvPr/>
        </p:nvSpPr>
        <p:spPr>
          <a:xfrm>
            <a:off x="3839453" y="40248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B4E28F6-5296-7746-90E9-B5DCA0A460B7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273872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4DEDB4-DAE0-2948-BF5A-BC5A9DB71657}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3860800" y="3448050"/>
            <a:ext cx="3350504" cy="3817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6BE511-807F-144B-80C1-3ADFA3C6705F}"/>
              </a:ext>
            </a:extLst>
          </p:cNvPr>
          <p:cNvCxnSpPr>
            <a:cxnSpLocks/>
          </p:cNvCxnSpPr>
          <p:nvPr/>
        </p:nvCxnSpPr>
        <p:spPr>
          <a:xfrm flipV="1">
            <a:off x="3860800" y="3361094"/>
            <a:ext cx="3350504" cy="86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FB28AA-8B3E-E94F-A908-CF5B2388BD9B}"/>
              </a:ext>
            </a:extLst>
          </p:cNvPr>
          <p:cNvCxnSpPr>
            <a:cxnSpLocks/>
          </p:cNvCxnSpPr>
          <p:nvPr/>
        </p:nvCxnSpPr>
        <p:spPr>
          <a:xfrm>
            <a:off x="2819400" y="2908300"/>
            <a:ext cx="4427665" cy="316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DEA892-6FBA-4441-AE50-5D17512F4F45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819400" y="2769825"/>
            <a:ext cx="4391904" cy="1384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Structured Concurrency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</a:t>
            </a:r>
            <a: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scope =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7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br>
              <a:rPr lang="en-US" sz="7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Job =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times = plus5(</a:t>
            </a:r>
            <a:r>
              <a:rPr lang="en-US" sz="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"'s coroutine inherits "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childJob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as its parent.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and it inherits </a:t>
            </a:r>
            <a:r>
              <a:rPr lang="en-US" sz="700" b="1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Dispatchers.IO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its dispatcher.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grandChildJob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Deferred&lt;String&gt; = </a:t>
            </a:r>
            <a:r>
              <a:rPr lang="en-US" sz="7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7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Runs on IO threads</a:t>
            </a:r>
            <a:b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repeatString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"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times)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7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grandChildJob.await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       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   </a:t>
            </a: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Cancels all (grand)children and cancels itself.</a:t>
            </a:r>
            <a:br>
              <a:rPr lang="en-US" sz="10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parentJob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.cancel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98C2E0-5C87-C944-8CFC-0997EE5CFD14}"/>
              </a:ext>
            </a:extLst>
          </p:cNvPr>
          <p:cNvSpPr>
            <a:spLocks noChangeAspect="1"/>
          </p:cNvSpPr>
          <p:nvPr/>
        </p:nvSpPr>
        <p:spPr>
          <a:xfrm>
            <a:off x="6982704" y="1709883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0A6744-F93E-CA4E-8BAF-7AF0B69A28BE}"/>
              </a:ext>
            </a:extLst>
          </p:cNvPr>
          <p:cNvSpPr>
            <a:spLocks noChangeAspect="1"/>
          </p:cNvSpPr>
          <p:nvPr/>
        </p:nvSpPr>
        <p:spPr>
          <a:xfrm>
            <a:off x="6982704" y="2769825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58AE96-104E-5549-A8C8-8F0FAA84F429}"/>
              </a:ext>
            </a:extLst>
          </p:cNvPr>
          <p:cNvSpPr>
            <a:spLocks noChangeAspect="1"/>
          </p:cNvSpPr>
          <p:nvPr/>
        </p:nvSpPr>
        <p:spPr>
          <a:xfrm>
            <a:off x="6982704" y="3372567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5E3DE66-D1F7-B14F-BF39-C3280FC7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3015864"/>
            <a:ext cx="133350" cy="152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AF3D4F-1FA1-ED4D-97EE-3E44BE5B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563066"/>
            <a:ext cx="13335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3ED2C89-03B7-8F4A-9574-1A6D52B0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755390"/>
            <a:ext cx="133350" cy="15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B1081E-96D2-E04B-9FCB-4C86C167550B}"/>
              </a:ext>
            </a:extLst>
          </p:cNvPr>
          <p:cNvSpPr txBox="1"/>
          <p:nvPr/>
        </p:nvSpPr>
        <p:spPr>
          <a:xfrm>
            <a:off x="7016379" y="1716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E267B-79E9-364C-A815-198F6E6AFA8D}"/>
              </a:ext>
            </a:extLst>
          </p:cNvPr>
          <p:cNvSpPr txBox="1"/>
          <p:nvPr/>
        </p:nvSpPr>
        <p:spPr>
          <a:xfrm>
            <a:off x="7016379" y="278129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B1E7-81C4-FC4D-B886-00F88BA8DF3B}"/>
              </a:ext>
            </a:extLst>
          </p:cNvPr>
          <p:cNvSpPr txBox="1"/>
          <p:nvPr/>
        </p:nvSpPr>
        <p:spPr>
          <a:xfrm>
            <a:off x="7016379" y="337957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44A511-E889-5249-8782-6CA0AD55333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7211304" y="2174091"/>
            <a:ext cx="5980" cy="60720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4D8F58-C9CF-3048-A60C-222262F9BF35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211304" y="3225028"/>
            <a:ext cx="2" cy="154547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32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Coroutine Builders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Regular functions cannot call suspend functions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</a:rPr>
              <a:t>Coroutines can call suspend functions</a:t>
            </a:r>
            <a:endParaRPr lang="en-US" sz="1600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Regular functions can build and launch Coroutines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2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launch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</a:t>
            </a:r>
            <a:r>
              <a:rPr lang="en-US" sz="1200" dirty="0"/>
              <a:t>🔥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and launches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Coroutine and returns its Job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fire-and-forget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2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async</a:t>
            </a:r>
            <a:r>
              <a:rPr lang="en-US" sz="1200" dirty="0"/>
              <a:t> 🔥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and launches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Coroutine and returns its Job as a Deferred&lt;T&gt;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getting a result asynchronously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Deferred&lt;T&gt;.await() can be called multiple times to share result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runBlocking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Runs a Coroutine and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blocks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until it has finished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getting a result synchronously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371941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Lazy-Coroutine Builders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launch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(start = LAZY)  </a:t>
            </a:r>
            <a:r>
              <a:rPr lang="en-US" sz="1600" dirty="0">
                <a:latin typeface="apple color emoji" pitchFamily="2" charset="0"/>
              </a:rPr>
              <a:t>❄️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a Coroutine and returns its Job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but only launches it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calling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or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on the Job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CoroutineScope.</a:t>
            </a: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async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(start = LAZY )  </a:t>
            </a:r>
            <a:r>
              <a:rPr lang="en-US" sz="1600" dirty="0">
                <a:latin typeface="apple color emoji" pitchFamily="2" charset="0"/>
              </a:rPr>
              <a:t>❄️️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Builds a Coroutine and returns its Job as a Deferred&lt;T&gt;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but only launches it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calling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,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or </a:t>
            </a:r>
            <a:r>
              <a:rPr lang="en-US" sz="1600" b="1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on the Deferred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95181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'Cold' Suspend Functions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function returning a suspend lambda</a:t>
            </a:r>
            <a:br>
              <a:rPr lang="en-US" sz="1600" dirty="0">
                <a:latin typeface="apple color emoji" pitchFamily="2" charset="0"/>
              </a:rPr>
            </a:br>
            <a:endParaRPr lang="en-US" sz="16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5715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"actor78hinb"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"actor78hinb"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String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suspend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"actor78hinb"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coldFullName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coldFullName</a:t>
            </a:r>
            <a:r>
              <a:rPr lang="en-US" sz="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B38A4-E448-A341-840C-2E259E5087BE}"/>
              </a:ext>
            </a:extLst>
          </p:cNvPr>
          <p:cNvSpPr txBox="1"/>
          <p:nvPr/>
        </p:nvSpPr>
        <p:spPr>
          <a:xfrm>
            <a:off x="822960" y="1945872"/>
            <a:ext cx="35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B5C17-E1BE-174E-9712-F631B2DA3AF9}"/>
              </a:ext>
            </a:extLst>
          </p:cNvPr>
          <p:cNvSpPr txBox="1"/>
          <p:nvPr/>
        </p:nvSpPr>
        <p:spPr>
          <a:xfrm>
            <a:off x="822960" y="3157355"/>
            <a:ext cx="35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ple color emoji" pitchFamily="2" charset="0"/>
              </a:rPr>
              <a:t>❄️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6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424572" y="2266902"/>
            <a:ext cx="1782138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/>
              <a:t>01</a:t>
            </a:r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Asynchrony</a:t>
            </a:r>
            <a:endParaRPr sz="3200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Conventions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When writing </a:t>
            </a:r>
            <a:r>
              <a:rPr lang="en-US" sz="1600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suspendable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functions that 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either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suspend for a while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and resume with a result, then write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getRemoteData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(…):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SomeResult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or </a:t>
            </a: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return immediately 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with a possible Deferred result, then write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(…): Deferred&lt;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SomeResult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b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but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never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write this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(…): …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0657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Conventions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When you need to call </a:t>
            </a:r>
            <a:r>
              <a:rPr lang="en-US" sz="16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launch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or </a:t>
            </a:r>
            <a:r>
              <a:rPr lang="en-US" sz="16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in a suspend fun write this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getImgBrightness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 : Float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histogram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parse(range,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histogram.await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Suspends for a while and resumes with a result, but allows for parallel processing of other data.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068840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Channels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SendChannel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sending data through a channel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suspends as long as the buffer is full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ReceiveChannel</a:t>
            </a: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For receiving data from a channel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suspends as long as the buffer is empty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Is not reactive, i.e. consumers must call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themselves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FDFC-9B5E-914D-8E7A-F0EDE3A3941F}"/>
              </a:ext>
            </a:extLst>
          </p:cNvPr>
          <p:cNvSpPr/>
          <p:nvPr/>
        </p:nvSpPr>
        <p:spPr>
          <a:xfrm>
            <a:off x="6796202" y="1814501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D1297-7089-CB4D-A836-1EAAACBC2B3E}"/>
              </a:ext>
            </a:extLst>
          </p:cNvPr>
          <p:cNvSpPr txBox="1"/>
          <p:nvPr/>
        </p:nvSpPr>
        <p:spPr>
          <a:xfrm>
            <a:off x="682698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SendChannel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B27B5-09A5-6540-B7F1-347D6CC21F2C}"/>
              </a:ext>
            </a:extLst>
          </p:cNvPr>
          <p:cNvSpPr txBox="1"/>
          <p:nvPr/>
        </p:nvSpPr>
        <p:spPr>
          <a:xfrm>
            <a:off x="753812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ReceiveChannel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2ECB7-A77F-0444-BAED-550C637601B7}"/>
              </a:ext>
            </a:extLst>
          </p:cNvPr>
          <p:cNvSpPr/>
          <p:nvPr/>
        </p:nvSpPr>
        <p:spPr>
          <a:xfrm>
            <a:off x="7196312" y="1900226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ACA80-8691-5544-B12B-74A0C8BB2ADF}"/>
              </a:ext>
            </a:extLst>
          </p:cNvPr>
          <p:cNvSpPr/>
          <p:nvPr/>
        </p:nvSpPr>
        <p:spPr>
          <a:xfrm>
            <a:off x="7193197" y="1909115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A2E13-8F91-1847-80E4-8C358184A8AB}"/>
              </a:ext>
            </a:extLst>
          </p:cNvPr>
          <p:cNvSpPr/>
          <p:nvPr/>
        </p:nvSpPr>
        <p:spPr>
          <a:xfrm>
            <a:off x="7199457" y="211929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C73D5-901A-AF40-93D4-19CDB9107873}"/>
              </a:ext>
            </a:extLst>
          </p:cNvPr>
          <p:cNvSpPr/>
          <p:nvPr/>
        </p:nvSpPr>
        <p:spPr>
          <a:xfrm>
            <a:off x="7197377" y="2328844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1F50A2-5173-D14D-B0DD-0CDC40BA62D4}"/>
              </a:ext>
            </a:extLst>
          </p:cNvPr>
          <p:cNvSpPr/>
          <p:nvPr/>
        </p:nvSpPr>
        <p:spPr>
          <a:xfrm>
            <a:off x="7193197" y="253331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D1E63-7656-2041-B2F4-E189F604075C}"/>
              </a:ext>
            </a:extLst>
          </p:cNvPr>
          <p:cNvSpPr/>
          <p:nvPr/>
        </p:nvSpPr>
        <p:spPr>
          <a:xfrm>
            <a:off x="7193197" y="2727312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70A24-600F-2040-8589-642D274DB1CE}"/>
              </a:ext>
            </a:extLst>
          </p:cNvPr>
          <p:cNvSpPr/>
          <p:nvPr/>
        </p:nvSpPr>
        <p:spPr>
          <a:xfrm>
            <a:off x="7193197" y="2925113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11AA4-18B7-CF4F-8B09-D13FF8A26BBC}"/>
              </a:ext>
            </a:extLst>
          </p:cNvPr>
          <p:cNvSpPr txBox="1"/>
          <p:nvPr/>
        </p:nvSpPr>
        <p:spPr>
          <a:xfrm>
            <a:off x="6740744" y="1571221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E303FB-129A-CB4A-8BB1-4167FA0A96F0}"/>
              </a:ext>
            </a:extLst>
          </p:cNvPr>
          <p:cNvSpPr/>
          <p:nvPr/>
        </p:nvSpPr>
        <p:spPr>
          <a:xfrm>
            <a:off x="6681962" y="584940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58DE7-3710-0B41-B7F8-12500A339024}"/>
              </a:ext>
            </a:extLst>
          </p:cNvPr>
          <p:cNvSpPr/>
          <p:nvPr/>
        </p:nvSpPr>
        <p:spPr>
          <a:xfrm>
            <a:off x="6681962" y="3713743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Consumer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386286F-EBA2-894F-835A-1C23C1F67454}"/>
              </a:ext>
            </a:extLst>
          </p:cNvPr>
          <p:cNvCxnSpPr>
            <a:stCxn id="16" idx="2"/>
            <a:endCxn id="2" idx="1"/>
          </p:cNvCxnSpPr>
          <p:nvPr/>
        </p:nvCxnSpPr>
        <p:spPr>
          <a:xfrm rot="10800000" flipH="1" flipV="1">
            <a:off x="6681962" y="1007214"/>
            <a:ext cx="114240" cy="1610561"/>
          </a:xfrm>
          <a:prstGeom prst="bentConnector3">
            <a:avLst>
              <a:gd name="adj1" fmla="val -20010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1F1FEE1-8A55-444C-8491-2BFFDC807162}"/>
              </a:ext>
            </a:extLst>
          </p:cNvPr>
          <p:cNvCxnSpPr>
            <a:stCxn id="7" idx="3"/>
            <a:endCxn id="19" idx="6"/>
          </p:cNvCxnSpPr>
          <p:nvPr/>
        </p:nvCxnSpPr>
        <p:spPr>
          <a:xfrm>
            <a:off x="7907452" y="2617777"/>
            <a:ext cx="108010" cy="1518241"/>
          </a:xfrm>
          <a:prstGeom prst="bentConnector3">
            <a:avLst>
              <a:gd name="adj1" fmla="val 31164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FC8DB79-8D80-C94D-9243-67ADF993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36" y="1658537"/>
            <a:ext cx="133350" cy="15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CAFC44-8DA3-8B4F-B687-8997F410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3421051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08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Channels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Channel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Is both a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SendChannel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and a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ReceiveChannel</a:t>
            </a:r>
            <a:endParaRPr lang="en-US" sz="1200" i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Has a buffer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cancel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closes the entire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Channel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immediately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close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closes the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SendChannel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immediately</a:t>
            </a:r>
            <a:endParaRPr lang="en-US" sz="1200" i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close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closes the  </a:t>
            </a:r>
            <a:r>
              <a:rPr lang="en-US" sz="1200" i="1" dirty="0" err="1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ReceiveChannel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after there</a:t>
            </a:r>
            <a:b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are no more items to receive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FDFC-9B5E-914D-8E7A-F0EDE3A3941F}"/>
              </a:ext>
            </a:extLst>
          </p:cNvPr>
          <p:cNvSpPr/>
          <p:nvPr/>
        </p:nvSpPr>
        <p:spPr>
          <a:xfrm>
            <a:off x="6796202" y="1814501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D1297-7089-CB4D-A836-1EAAACBC2B3E}"/>
              </a:ext>
            </a:extLst>
          </p:cNvPr>
          <p:cNvSpPr txBox="1"/>
          <p:nvPr/>
        </p:nvSpPr>
        <p:spPr>
          <a:xfrm>
            <a:off x="682698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SendChannel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B27B5-09A5-6540-B7F1-347D6CC21F2C}"/>
              </a:ext>
            </a:extLst>
          </p:cNvPr>
          <p:cNvSpPr txBox="1"/>
          <p:nvPr/>
        </p:nvSpPr>
        <p:spPr>
          <a:xfrm>
            <a:off x="7538120" y="1814502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/>
              <a:t>as </a:t>
            </a:r>
            <a:r>
              <a:rPr lang="en-US" sz="1200" dirty="0" err="1"/>
              <a:t>ReceiveChannel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2ECB7-A77F-0444-BAED-550C637601B7}"/>
              </a:ext>
            </a:extLst>
          </p:cNvPr>
          <p:cNvSpPr/>
          <p:nvPr/>
        </p:nvSpPr>
        <p:spPr>
          <a:xfrm>
            <a:off x="7196312" y="1900226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ACA80-8691-5544-B12B-74A0C8BB2ADF}"/>
              </a:ext>
            </a:extLst>
          </p:cNvPr>
          <p:cNvSpPr/>
          <p:nvPr/>
        </p:nvSpPr>
        <p:spPr>
          <a:xfrm>
            <a:off x="7193197" y="1909115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A2E13-8F91-1847-80E4-8C358184A8AB}"/>
              </a:ext>
            </a:extLst>
          </p:cNvPr>
          <p:cNvSpPr/>
          <p:nvPr/>
        </p:nvSpPr>
        <p:spPr>
          <a:xfrm>
            <a:off x="7199457" y="211929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C73D5-901A-AF40-93D4-19CDB9107873}"/>
              </a:ext>
            </a:extLst>
          </p:cNvPr>
          <p:cNvSpPr/>
          <p:nvPr/>
        </p:nvSpPr>
        <p:spPr>
          <a:xfrm>
            <a:off x="7197377" y="2328844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1F50A2-5173-D14D-B0DD-0CDC40BA62D4}"/>
              </a:ext>
            </a:extLst>
          </p:cNvPr>
          <p:cNvSpPr/>
          <p:nvPr/>
        </p:nvSpPr>
        <p:spPr>
          <a:xfrm>
            <a:off x="7193197" y="253331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D1E63-7656-2041-B2F4-E189F604075C}"/>
              </a:ext>
            </a:extLst>
          </p:cNvPr>
          <p:cNvSpPr/>
          <p:nvPr/>
        </p:nvSpPr>
        <p:spPr>
          <a:xfrm>
            <a:off x="7193197" y="2727312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70A24-600F-2040-8589-642D274DB1CE}"/>
              </a:ext>
            </a:extLst>
          </p:cNvPr>
          <p:cNvSpPr/>
          <p:nvPr/>
        </p:nvSpPr>
        <p:spPr>
          <a:xfrm>
            <a:off x="7193197" y="2925113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11AA4-18B7-CF4F-8B09-D13FF8A26BBC}"/>
              </a:ext>
            </a:extLst>
          </p:cNvPr>
          <p:cNvSpPr txBox="1"/>
          <p:nvPr/>
        </p:nvSpPr>
        <p:spPr>
          <a:xfrm>
            <a:off x="6740744" y="1571221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E303FB-129A-CB4A-8BB1-4167FA0A96F0}"/>
              </a:ext>
            </a:extLst>
          </p:cNvPr>
          <p:cNvSpPr/>
          <p:nvPr/>
        </p:nvSpPr>
        <p:spPr>
          <a:xfrm>
            <a:off x="6681962" y="584940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58DE7-3710-0B41-B7F8-12500A339024}"/>
              </a:ext>
            </a:extLst>
          </p:cNvPr>
          <p:cNvSpPr/>
          <p:nvPr/>
        </p:nvSpPr>
        <p:spPr>
          <a:xfrm>
            <a:off x="6681962" y="3713743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Consumer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386286F-EBA2-894F-835A-1C23C1F67454}"/>
              </a:ext>
            </a:extLst>
          </p:cNvPr>
          <p:cNvCxnSpPr>
            <a:stCxn id="16" idx="2"/>
            <a:endCxn id="2" idx="1"/>
          </p:cNvCxnSpPr>
          <p:nvPr/>
        </p:nvCxnSpPr>
        <p:spPr>
          <a:xfrm rot="10800000" flipH="1" flipV="1">
            <a:off x="6681962" y="1007214"/>
            <a:ext cx="114240" cy="1610561"/>
          </a:xfrm>
          <a:prstGeom prst="bentConnector3">
            <a:avLst>
              <a:gd name="adj1" fmla="val -20010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1F1FEE1-8A55-444C-8491-2BFFDC807162}"/>
              </a:ext>
            </a:extLst>
          </p:cNvPr>
          <p:cNvCxnSpPr>
            <a:stCxn id="7" idx="3"/>
            <a:endCxn id="19" idx="6"/>
          </p:cNvCxnSpPr>
          <p:nvPr/>
        </p:nvCxnSpPr>
        <p:spPr>
          <a:xfrm>
            <a:off x="7907452" y="2617777"/>
            <a:ext cx="108010" cy="1518241"/>
          </a:xfrm>
          <a:prstGeom prst="bentConnector3">
            <a:avLst>
              <a:gd name="adj1" fmla="val 31164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FC8DB79-8D80-C94D-9243-67ADF993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36" y="1658537"/>
            <a:ext cx="133350" cy="15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CAFC44-8DA3-8B4F-B687-8997F410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3421051"/>
            <a:ext cx="13335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0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will suspend and resume only when a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receive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call has been issued by the consumer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This is the default backpressure of a Channel</a:t>
            </a: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960294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Conflated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of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never actually suspends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If buffer is full, sending a value replaces the current one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00103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Conflated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Unlimited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can grow without limits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never actually suspends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69423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Backpressure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Channel's backpressure determines its buffer size and behavior</a:t>
            </a:r>
            <a:b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Rendezvous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Conflated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Unlimited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Some Fixed Size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Buffer size is fixed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Font typeface="Open Sans"/>
              <a:buChar char="●"/>
            </a:pP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A call to </a:t>
            </a:r>
            <a:r>
              <a:rPr lang="en-US" sz="1200" i="1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send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77"/>
                <a:cs typeface="Courier New" panose="02070309020205020404" pitchFamily="49" charset="0"/>
              </a:rPr>
              <a:t> will suspend if the buffer is full and resume when a receive call has been issued by the consumer</a:t>
            </a:r>
          </a:p>
          <a:p>
            <a:pPr marL="596900" lvl="1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200" dirty="0">
              <a:solidFill>
                <a:srgbClr val="000000"/>
              </a:solidFill>
              <a:latin typeface="Graphik" panose="020B0503030202060203" pitchFamily="34" charset="77"/>
              <a:cs typeface="Courier New" panose="02070309020205020404" pitchFamily="49" charset="0"/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endParaRPr lang="en-US" sz="160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55065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Fan-Out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Distribute a producer over multiple consumers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64038-B79E-3347-8A76-DBE66C33D986}"/>
              </a:ext>
            </a:extLst>
          </p:cNvPr>
          <p:cNvSpPr/>
          <p:nvPr/>
        </p:nvSpPr>
        <p:spPr>
          <a:xfrm>
            <a:off x="3917357" y="2101465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B8AD1-AC45-BD4E-B7F7-FA3F85687D79}"/>
              </a:ext>
            </a:extLst>
          </p:cNvPr>
          <p:cNvSpPr txBox="1"/>
          <p:nvPr/>
        </p:nvSpPr>
        <p:spPr>
          <a:xfrm>
            <a:off x="394813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SendChannel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383F8-F5B7-7F47-AF22-0979BC816E5E}"/>
              </a:ext>
            </a:extLst>
          </p:cNvPr>
          <p:cNvSpPr txBox="1"/>
          <p:nvPr/>
        </p:nvSpPr>
        <p:spPr>
          <a:xfrm>
            <a:off x="465927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ReceiveChannel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1255C-00ED-1148-AAF7-AC9240FF4718}"/>
              </a:ext>
            </a:extLst>
          </p:cNvPr>
          <p:cNvSpPr/>
          <p:nvPr/>
        </p:nvSpPr>
        <p:spPr>
          <a:xfrm>
            <a:off x="4317467" y="2187190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AAC5F-90C6-B845-AB59-41BDA1B52C1B}"/>
              </a:ext>
            </a:extLst>
          </p:cNvPr>
          <p:cNvSpPr/>
          <p:nvPr/>
        </p:nvSpPr>
        <p:spPr>
          <a:xfrm>
            <a:off x="4314352" y="219607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C3D97-161E-A540-B17E-81C491EA1B26}"/>
              </a:ext>
            </a:extLst>
          </p:cNvPr>
          <p:cNvSpPr/>
          <p:nvPr/>
        </p:nvSpPr>
        <p:spPr>
          <a:xfrm>
            <a:off x="4320612" y="240626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0D2E5-91C6-8941-B713-8F5B55BF0E05}"/>
              </a:ext>
            </a:extLst>
          </p:cNvPr>
          <p:cNvSpPr/>
          <p:nvPr/>
        </p:nvSpPr>
        <p:spPr>
          <a:xfrm>
            <a:off x="4318532" y="2615808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F369A-9D9B-414B-B62E-2D522B85EACA}"/>
              </a:ext>
            </a:extLst>
          </p:cNvPr>
          <p:cNvSpPr/>
          <p:nvPr/>
        </p:nvSpPr>
        <p:spPr>
          <a:xfrm>
            <a:off x="4314352" y="2820277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9FA9B-8669-C944-97F4-84283AB4E6CA}"/>
              </a:ext>
            </a:extLst>
          </p:cNvPr>
          <p:cNvSpPr/>
          <p:nvPr/>
        </p:nvSpPr>
        <p:spPr>
          <a:xfrm>
            <a:off x="4314352" y="3014276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AB0A7-D07B-3942-99CC-401C6C07D097}"/>
              </a:ext>
            </a:extLst>
          </p:cNvPr>
          <p:cNvSpPr/>
          <p:nvPr/>
        </p:nvSpPr>
        <p:spPr>
          <a:xfrm>
            <a:off x="4314352" y="3212077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164D5-2582-0B4D-AD09-F5FF5C32DDFD}"/>
              </a:ext>
            </a:extLst>
          </p:cNvPr>
          <p:cNvSpPr txBox="1"/>
          <p:nvPr/>
        </p:nvSpPr>
        <p:spPr>
          <a:xfrm>
            <a:off x="3861899" y="1858185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304C03-24ED-6F4C-A112-B4A5BA26804F}"/>
              </a:ext>
            </a:extLst>
          </p:cNvPr>
          <p:cNvSpPr/>
          <p:nvPr/>
        </p:nvSpPr>
        <p:spPr>
          <a:xfrm>
            <a:off x="1651770" y="2615808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Producer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EB486C-4501-284F-8456-6D628C144173}"/>
              </a:ext>
            </a:extLst>
          </p:cNvPr>
          <p:cNvSpPr/>
          <p:nvPr/>
        </p:nvSpPr>
        <p:spPr>
          <a:xfrm>
            <a:off x="6042619" y="2954262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6D8DBB-EDD0-2A4C-92DE-8CFF94AAA016}"/>
              </a:ext>
            </a:extLst>
          </p:cNvPr>
          <p:cNvSpPr/>
          <p:nvPr/>
        </p:nvSpPr>
        <p:spPr>
          <a:xfrm>
            <a:off x="6042619" y="1972553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1B22CA-1983-5642-808D-5167B2C94DD0}"/>
              </a:ext>
            </a:extLst>
          </p:cNvPr>
          <p:cNvCxnSpPr>
            <a:cxnSpLocks/>
          </p:cNvCxnSpPr>
          <p:nvPr/>
        </p:nvCxnSpPr>
        <p:spPr>
          <a:xfrm>
            <a:off x="2996387" y="3021572"/>
            <a:ext cx="92097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9C722-0762-E542-A400-9AA364344847}"/>
              </a:ext>
            </a:extLst>
          </p:cNvPr>
          <p:cNvCxnSpPr>
            <a:cxnSpLocks/>
          </p:cNvCxnSpPr>
          <p:nvPr/>
        </p:nvCxnSpPr>
        <p:spPr>
          <a:xfrm>
            <a:off x="4991599" y="2272343"/>
            <a:ext cx="1051020" cy="1224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242800-1968-8C4C-807C-76FBF1B9889B}"/>
              </a:ext>
            </a:extLst>
          </p:cNvPr>
          <p:cNvCxnSpPr>
            <a:cxnSpLocks/>
          </p:cNvCxnSpPr>
          <p:nvPr/>
        </p:nvCxnSpPr>
        <p:spPr>
          <a:xfrm>
            <a:off x="5028607" y="2497085"/>
            <a:ext cx="1014012" cy="9571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71B459-778A-0841-8175-4B63023601C7}"/>
              </a:ext>
            </a:extLst>
          </p:cNvPr>
          <p:cNvSpPr txBox="1"/>
          <p:nvPr/>
        </p:nvSpPr>
        <p:spPr>
          <a:xfrm rot="360000">
            <a:off x="5194012" y="2058003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1, 3, 4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DB215-2086-EC4D-B835-97F6BC929256}"/>
              </a:ext>
            </a:extLst>
          </p:cNvPr>
          <p:cNvSpPr txBox="1"/>
          <p:nvPr/>
        </p:nvSpPr>
        <p:spPr>
          <a:xfrm rot="2640000">
            <a:off x="5450827" y="271562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319FD7-2F3E-2E4E-80B1-662FCCBB49BB}"/>
              </a:ext>
            </a:extLst>
          </p:cNvPr>
          <p:cNvSpPr txBox="1"/>
          <p:nvPr/>
        </p:nvSpPr>
        <p:spPr>
          <a:xfrm>
            <a:off x="3020341" y="273030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1, 2, 3, 4</a:t>
            </a:r>
          </a:p>
        </p:txBody>
      </p:sp>
    </p:spTree>
    <p:extLst>
      <p:ext uri="{BB962C8B-B14F-4D97-AF65-F5344CB8AC3E}">
        <p14:creationId xmlns:p14="http://schemas.microsoft.com/office/powerpoint/2010/main" val="1980013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Fan-In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Merge multiple producers into one consumer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64038-B79E-3347-8A76-DBE66C33D986}"/>
              </a:ext>
            </a:extLst>
          </p:cNvPr>
          <p:cNvSpPr/>
          <p:nvPr/>
        </p:nvSpPr>
        <p:spPr>
          <a:xfrm>
            <a:off x="3917357" y="2101465"/>
            <a:ext cx="1111250" cy="160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B8AD1-AC45-BD4E-B7F7-FA3F85687D79}"/>
              </a:ext>
            </a:extLst>
          </p:cNvPr>
          <p:cNvSpPr txBox="1"/>
          <p:nvPr/>
        </p:nvSpPr>
        <p:spPr>
          <a:xfrm>
            <a:off x="394813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SendChannel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383F8-F5B7-7F47-AF22-0979BC816E5E}"/>
              </a:ext>
            </a:extLst>
          </p:cNvPr>
          <p:cNvSpPr txBox="1"/>
          <p:nvPr/>
        </p:nvSpPr>
        <p:spPr>
          <a:xfrm>
            <a:off x="4659275" y="2101466"/>
            <a:ext cx="369332" cy="160655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as </a:t>
            </a:r>
            <a:r>
              <a:rPr lang="en-US" sz="1200" dirty="0" err="1">
                <a:latin typeface="Graphik" panose="020B0503030202060203" pitchFamily="34" charset="77"/>
              </a:rPr>
              <a:t>ReceiveChannel</a:t>
            </a:r>
            <a:endParaRPr lang="en-US" sz="1200" dirty="0">
              <a:latin typeface="Graphik" panose="020B050303020206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1255C-00ED-1148-AAF7-AC9240FF4718}"/>
              </a:ext>
            </a:extLst>
          </p:cNvPr>
          <p:cNvSpPr/>
          <p:nvPr/>
        </p:nvSpPr>
        <p:spPr>
          <a:xfrm>
            <a:off x="4317467" y="2187190"/>
            <a:ext cx="311030" cy="1435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AAC5F-90C6-B845-AB59-41BDA1B52C1B}"/>
              </a:ext>
            </a:extLst>
          </p:cNvPr>
          <p:cNvSpPr/>
          <p:nvPr/>
        </p:nvSpPr>
        <p:spPr>
          <a:xfrm>
            <a:off x="4314352" y="2196079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C3D97-161E-A540-B17E-81C491EA1B26}"/>
              </a:ext>
            </a:extLst>
          </p:cNvPr>
          <p:cNvSpPr/>
          <p:nvPr/>
        </p:nvSpPr>
        <p:spPr>
          <a:xfrm>
            <a:off x="4320612" y="2406263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0D2E5-91C6-8941-B713-8F5B55BF0E05}"/>
              </a:ext>
            </a:extLst>
          </p:cNvPr>
          <p:cNvSpPr/>
          <p:nvPr/>
        </p:nvSpPr>
        <p:spPr>
          <a:xfrm>
            <a:off x="4318532" y="2615808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F369A-9D9B-414B-B62E-2D522B85EACA}"/>
              </a:ext>
            </a:extLst>
          </p:cNvPr>
          <p:cNvSpPr/>
          <p:nvPr/>
        </p:nvSpPr>
        <p:spPr>
          <a:xfrm>
            <a:off x="4314352" y="2820277"/>
            <a:ext cx="311030" cy="2012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9FA9B-8669-C944-97F4-84283AB4E6CA}"/>
              </a:ext>
            </a:extLst>
          </p:cNvPr>
          <p:cNvSpPr/>
          <p:nvPr/>
        </p:nvSpPr>
        <p:spPr>
          <a:xfrm>
            <a:off x="4314352" y="3014276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AB0A7-D07B-3942-99CC-401C6C07D097}"/>
              </a:ext>
            </a:extLst>
          </p:cNvPr>
          <p:cNvSpPr/>
          <p:nvPr/>
        </p:nvSpPr>
        <p:spPr>
          <a:xfrm>
            <a:off x="4314352" y="3212077"/>
            <a:ext cx="311030" cy="201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164D5-2582-0B4D-AD09-F5FF5C32DDFD}"/>
              </a:ext>
            </a:extLst>
          </p:cNvPr>
          <p:cNvSpPr txBox="1"/>
          <p:nvPr/>
        </p:nvSpPr>
        <p:spPr>
          <a:xfrm>
            <a:off x="3861899" y="1858185"/>
            <a:ext cx="116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Channel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304C03-24ED-6F4C-A112-B4A5BA26804F}"/>
              </a:ext>
            </a:extLst>
          </p:cNvPr>
          <p:cNvSpPr/>
          <p:nvPr/>
        </p:nvSpPr>
        <p:spPr>
          <a:xfrm>
            <a:off x="1539498" y="2953626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Producer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6D8DBB-EDD0-2A4C-92DE-8CFF94AAA016}"/>
              </a:ext>
            </a:extLst>
          </p:cNvPr>
          <p:cNvSpPr/>
          <p:nvPr/>
        </p:nvSpPr>
        <p:spPr>
          <a:xfrm>
            <a:off x="6523931" y="2592001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1B22CA-1983-5642-808D-5167B2C94DD0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2872998" y="2392531"/>
            <a:ext cx="1044359" cy="6290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9C722-0762-E542-A400-9AA364344847}"/>
              </a:ext>
            </a:extLst>
          </p:cNvPr>
          <p:cNvCxnSpPr>
            <a:cxnSpLocks/>
          </p:cNvCxnSpPr>
          <p:nvPr/>
        </p:nvCxnSpPr>
        <p:spPr>
          <a:xfrm>
            <a:off x="5037069" y="3014276"/>
            <a:ext cx="148686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71B459-778A-0841-8175-4B63023601C7}"/>
              </a:ext>
            </a:extLst>
          </p:cNvPr>
          <p:cNvSpPr txBox="1"/>
          <p:nvPr/>
        </p:nvSpPr>
        <p:spPr>
          <a:xfrm rot="1860000">
            <a:off x="3019023" y="2407775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1, 3, 4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DB215-2086-EC4D-B835-97F6BC929256}"/>
              </a:ext>
            </a:extLst>
          </p:cNvPr>
          <p:cNvSpPr txBox="1"/>
          <p:nvPr/>
        </p:nvSpPr>
        <p:spPr>
          <a:xfrm rot="-600000">
            <a:off x="3110034" y="304300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B78318-77F9-EC40-95A4-292013768070}"/>
              </a:ext>
            </a:extLst>
          </p:cNvPr>
          <p:cNvSpPr/>
          <p:nvPr/>
        </p:nvSpPr>
        <p:spPr>
          <a:xfrm>
            <a:off x="1539498" y="1970256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Producer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B7C09-9ACB-BF43-9145-800E0A699132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872998" y="3207947"/>
            <a:ext cx="1025721" cy="1679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95D562-0B01-CC45-9615-03A1B252BA71}"/>
              </a:ext>
            </a:extLst>
          </p:cNvPr>
          <p:cNvSpPr txBox="1"/>
          <p:nvPr/>
        </p:nvSpPr>
        <p:spPr>
          <a:xfrm>
            <a:off x="5333679" y="272844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phik" panose="020B0503030202060203" pitchFamily="34" charset="77"/>
              </a:rPr>
              <a:t>1, 2, 3, 4</a:t>
            </a:r>
          </a:p>
        </p:txBody>
      </p:sp>
    </p:spTree>
    <p:extLst>
      <p:ext uri="{BB962C8B-B14F-4D97-AF65-F5344CB8AC3E}">
        <p14:creationId xmlns:p14="http://schemas.microsoft.com/office/powerpoint/2010/main" val="266633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User Interface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b="1" u="sng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One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Main UI Thread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A7D1BC-A38B-F742-B778-AA63CFEDBA47}"/>
              </a:ext>
            </a:extLst>
          </p:cNvPr>
          <p:cNvCxnSpPr>
            <a:cxnSpLocks/>
          </p:cNvCxnSpPr>
          <p:nvPr/>
        </p:nvCxnSpPr>
        <p:spPr>
          <a:xfrm>
            <a:off x="731520" y="2696747"/>
            <a:ext cx="3735977" cy="672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53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1382B79-DB1C-2746-B18E-8AB6A5FFBAD2}"/>
              </a:ext>
            </a:extLst>
          </p:cNvPr>
          <p:cNvSpPr/>
          <p:nvPr/>
        </p:nvSpPr>
        <p:spPr>
          <a:xfrm>
            <a:off x="2729906" y="1830250"/>
            <a:ext cx="1187450" cy="2947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Graphik" panose="020B0503030202060203" pitchFamily="34" charset="77"/>
              </a:rPr>
              <a:t>select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Merge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Graphik" panose="020B0503030202060203" pitchFamily="34" charset="77"/>
              </a:rPr>
              <a:t>Merge multiple channels into one consumer 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6D8DBB-EDD0-2A4C-92DE-8CFF94AAA016}"/>
              </a:ext>
            </a:extLst>
          </p:cNvPr>
          <p:cNvSpPr/>
          <p:nvPr/>
        </p:nvSpPr>
        <p:spPr>
          <a:xfrm>
            <a:off x="5421144" y="1830250"/>
            <a:ext cx="1333500" cy="84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raphik" panose="020B0503030202060203" pitchFamily="34" charset="77"/>
              </a:rPr>
              <a:t>Consumer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9C722-0762-E542-A400-9AA364344847}"/>
              </a:ext>
            </a:extLst>
          </p:cNvPr>
          <p:cNvCxnSpPr>
            <a:cxnSpLocks/>
          </p:cNvCxnSpPr>
          <p:nvPr/>
        </p:nvCxnSpPr>
        <p:spPr>
          <a:xfrm>
            <a:off x="3917356" y="2257997"/>
            <a:ext cx="150378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B4F52E-6701-3C49-BD15-AB77EF6D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75" y="1990090"/>
            <a:ext cx="933450" cy="927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80C173-1559-194A-8D82-C9C98DF3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37" y="3766254"/>
            <a:ext cx="933450" cy="927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8FF22F5-08FB-B147-B7FC-F3C818FF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37" y="2875915"/>
            <a:ext cx="933450" cy="927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1387C1-63B8-4446-81C8-A40F254DE5D7}"/>
              </a:ext>
            </a:extLst>
          </p:cNvPr>
          <p:cNvSpPr txBox="1"/>
          <p:nvPr/>
        </p:nvSpPr>
        <p:spPr>
          <a:xfrm>
            <a:off x="3867787" y="199091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Graphik" panose="020B0503030202060203" pitchFamily="34" charset="77"/>
              </a:rPr>
              <a:t>onReceive</a:t>
            </a:r>
            <a:endParaRPr lang="en-US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4260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32824" y="2266902"/>
            <a:ext cx="20738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5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Coroutines vs Rx</a:t>
            </a:r>
          </a:p>
        </p:txBody>
      </p:sp>
    </p:spTree>
    <p:extLst>
      <p:ext uri="{BB962C8B-B14F-4D97-AF65-F5344CB8AC3E}">
        <p14:creationId xmlns:p14="http://schemas.microsoft.com/office/powerpoint/2010/main" val="25568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844940-AED0-A045-96E7-D169E17F568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679A0A-42E5-3F47-8CE9-11A77A70B569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1B7050A-39AF-4B4E-B392-CB237D3A1901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CB91809C-69D3-2440-A6D2-299335192193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705F627-4D67-E94A-964E-28156E63D1FB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D6BCAF68-6BBA-E04E-B6CF-BCD15E81E18A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81102CB-1C6A-584E-81A1-52AAE086E8F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A6230D-8D5F-A640-84EB-F522099CECC3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7E0619BB-01E4-1445-8E73-A7D15A4BAB65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A3071A-CA8A-AF45-A273-9307F8D7CAF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A0CEE06B-E1BD-5E48-A7FB-B35F82177337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Single&lt;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Maybe&lt;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Completable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Google Shape;190;p35">
            <a:extLst>
              <a:ext uri="{FF2B5EF4-FFF2-40B4-BE49-F238E27FC236}">
                <a16:creationId xmlns:a16="http://schemas.microsoft.com/office/drawing/2014/main" id="{76F81C48-43F8-3C49-BB86-97DE79911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Programming Style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4892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AE92258-8D3B-5E48-B329-0CCE9AD30F1F}"/>
              </a:ext>
            </a:extLst>
          </p:cNvPr>
          <p:cNvGrpSpPr/>
          <p:nvPr/>
        </p:nvGrpSpPr>
        <p:grpSpPr>
          <a:xfrm>
            <a:off x="228599" y="640080"/>
            <a:ext cx="8136420" cy="1859280"/>
            <a:chOff x="228599" y="640080"/>
            <a:chExt cx="8136420" cy="18592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0B8B3-2B19-1F46-8559-B979130E90EE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C98E96A-FD18-CB48-ADE6-C43E3C6807B0}"/>
                  </a:ext>
                </a:extLst>
              </p:cNvPr>
              <p:cNvSpPr/>
              <p:nvPr/>
            </p:nvSpPr>
            <p:spPr>
              <a:xfrm>
                <a:off x="228600" y="640080"/>
                <a:ext cx="8136419" cy="18592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47A48C-1DDD-DE40-B47B-5026DC22F65B}"/>
                  </a:ext>
                </a:extLst>
              </p:cNvPr>
              <p:cNvSpPr txBox="1"/>
              <p:nvPr/>
            </p:nvSpPr>
            <p:spPr>
              <a:xfrm>
                <a:off x="228599" y="1415831"/>
                <a:ext cx="5029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>
                    <a:latin typeface="Graphik" panose="020B0503030202060203" pitchFamily="34" charset="77"/>
                  </a:rPr>
                  <a:t>Co</a:t>
                </a:r>
              </a:p>
            </p:txBody>
          </p:sp>
        </p:grp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12316477-3BE2-7549-8E7C-ACEBCD6F3132}"/>
                </a:ext>
              </a:extLst>
            </p:cNvPr>
            <p:cNvSpPr/>
            <p:nvPr/>
          </p:nvSpPr>
          <p:spPr>
            <a:xfrm flipV="1">
              <a:off x="822959" y="640080"/>
              <a:ext cx="713505" cy="0"/>
            </a:xfrm>
            <a:prstGeom prst="line">
              <a:avLst/>
            </a:prstGeom>
            <a:ln w="63500">
              <a:solidFill>
                <a:srgbClr val="FFB6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6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35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F65A21-B7FE-5B47-A8D8-6AAFC8E3B2A8}"/>
              </a:ext>
            </a:extLst>
          </p:cNvPr>
          <p:cNvGrpSpPr/>
          <p:nvPr/>
        </p:nvGrpSpPr>
        <p:grpSpPr>
          <a:xfrm>
            <a:off x="228597" y="2799240"/>
            <a:ext cx="8136421" cy="2125080"/>
            <a:chOff x="228597" y="2799240"/>
            <a:chExt cx="8136421" cy="21250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F9EF77-7CFA-D846-9996-EA3725B14798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1859280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D5EA31B-20FB-0F47-B51E-230B4D416D6B}"/>
                  </a:ext>
                </a:extLst>
              </p:cNvPr>
              <p:cNvSpPr/>
              <p:nvPr/>
            </p:nvSpPr>
            <p:spPr>
              <a:xfrm>
                <a:off x="228599" y="2799240"/>
                <a:ext cx="8136419" cy="18592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86ED8E-78A2-3848-8E1C-86E01D6C5933}"/>
                  </a:ext>
                </a:extLst>
              </p:cNvPr>
              <p:cNvSpPr txBox="1"/>
              <p:nvPr/>
            </p:nvSpPr>
            <p:spPr>
              <a:xfrm>
                <a:off x="228597" y="3574991"/>
                <a:ext cx="5029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>
                    <a:latin typeface="Graphik" panose="020B0503030202060203" pitchFamily="34" charset="77"/>
                  </a:rPr>
                  <a:t>Rx</a:t>
                </a:r>
              </a:p>
            </p:txBody>
          </p:sp>
        </p:grp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B28DABAB-1545-8145-8664-46AA54BF0FB0}"/>
                </a:ext>
              </a:extLst>
            </p:cNvPr>
            <p:cNvSpPr/>
            <p:nvPr/>
          </p:nvSpPr>
          <p:spPr>
            <a:xfrm flipV="1">
              <a:off x="822958" y="2799240"/>
              <a:ext cx="713505" cy="0"/>
            </a:xfrm>
            <a:prstGeom prst="line">
              <a:avLst/>
            </a:prstGeom>
            <a:ln w="63500">
              <a:solidFill>
                <a:srgbClr val="FFB6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6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350"/>
            </a:p>
          </p:txBody>
        </p: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Single&lt;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getActorFromCache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Maybe&lt;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Completable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(actor)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21349-2CFE-544D-9DC0-CB81A7A2D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91" y="934719"/>
            <a:ext cx="1498600" cy="1270000"/>
          </a:xfrm>
          <a:prstGeom prst="rect">
            <a:avLst/>
          </a:prstGeom>
        </p:spPr>
      </p:pic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AC5677E8-24B5-CF4E-B91C-5929ACFB3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Programming Style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6750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0E7AFD-D1D0-B64F-A265-EA767CAC07F4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5EFBB0-F7E7-6248-905A-20E2152A32FF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1D69175-F867-764E-B641-F4AE50A97724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FA232C4-652D-774E-A300-F4F67DFA77E2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B260B72-D6C2-0548-9FDA-06F7E84F45A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BCBCE3FC-5F54-4745-AD39-98ED3A71FBB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9CD9AF-0930-2B48-80A4-00B203BBBE6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1B82818-03E0-3545-B3FE-BFE98FCB9C3F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AE617EE-4591-D049-8ACD-CFEBD56AB62B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1A124E-2726-324C-9626-C277770E2042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5B3FE29A-336A-0143-A605-272575D670A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.map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B6C8FEA6-4B4D-1D4F-B551-FDD7C029F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Transformation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97913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F5CE29-816B-214E-8738-C6F92069CD5A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600AE5-8B63-B04D-934F-D62795F12B72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46FCC1F-D042-2847-B128-0BB8E7D57D07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1604C1EC-4B33-594E-A930-CCC8B0B9ED83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815368D-4620-D74B-9568-A1C49B47FCCC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9EAD4891-517A-E54D-9190-D930E156B28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751C46-EC97-A24D-AD38-E65B0A466866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CDB3F86-0158-FD45-97E2-05463D3851B3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67CF1F11-3CE9-0E4F-8C2C-E75CF920FE27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2738D9-F0A2-5A49-8714-B99E4A69D9B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3243D1BC-638E-8448-B825-3CB4177DDF76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.map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7399B-2A77-E04E-AD07-336A3A27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21" y="939474"/>
            <a:ext cx="1270000" cy="1270000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DDB214C6-B94C-1144-860E-35196D9A32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Transformation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3391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EC16EC1-2FCA-574A-BE57-FBACEE4DFFF6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358893-C23A-D040-832F-34646C4FDD3B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BFE2453-3717-624D-AB81-B86073C2E4D6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4C867A4-CE04-6B42-87B2-88340A47E1CE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C189D87-7BFD-104E-9B33-B9714D98DF1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DDA49836-44C4-DD44-9FE6-FFE851AA1D28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139BA1-763F-1D43-963D-3AE03E26FB84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D643628-BA83-3D40-A935-A7AFE5F21906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F89AAD9-7878-3243-BE7E-8B57600D9D8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2AAA11-CCF6-3E47-9D1E-F2EABC7C239C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D10EB54C-0B90-704D-8FD8-090B41E69282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ABC78F3-DEEE-434A-BC07-71BB8B2E70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Sequential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34067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135E60-1D0A-CF41-8D46-1C1B15F27FD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9A1D84-49E2-094F-813F-1E8C3C1C215F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0035F4-09AD-5D49-9E6A-A0DAA6082165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E427A44-4558-2C42-BD86-4DE8618E7C8D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0B853B-0AA6-884D-B668-F3581160C17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413768DA-D207-F446-9E6A-8B127A57547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D41594-FDF6-F94B-AD12-025F971D6ED9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9862843-1520-1946-9467-27E31C319F06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C100865-4D16-4343-83D5-6079FF31FE57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B6E3A9-6A03-244C-8764-4D4C6E2CB5E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656829B-738B-1447-884E-DF7DFFB5E9E2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ActorCo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ImDbRx.getFellowActors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Single&lt;List&lt;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ActorRx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mostRecentMovieId</a:t>
            </a:r>
            <a:r>
              <a:rPr lang="en-US" sz="1000" b="1" dirty="0">
                <a:solidFill>
                  <a:srgbClr val="595959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it.getActors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DE1A4-DC8C-494A-BC2F-C2F48984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18" y="872580"/>
            <a:ext cx="1270000" cy="1384300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8E905165-B8F8-E94F-BCD1-E3195F54C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Sequential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5176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BC7BDC-CCA6-F340-88CB-28E7EC170BE5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2BFD69-E72E-294C-B576-F416F79DA959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D28B895-9137-654B-B94F-5389641CEBF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7D63CB5-9D3B-6545-AEBD-C91DAA236915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0117BC-FCBF-AB43-AC86-85244B8973F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1C4D4AF3-3AEC-7D4F-A91A-49336D1B7809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37081F-3F1E-224F-A17B-3CFF940735A2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7E7074-9A5B-5948-8B41-45EE436BE7A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6DC3A3C9-5D16-774D-A81A-45B31DF1D171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5E7C129-0BF0-0844-A908-D8BECF5E58DC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11F1AA1-7FBF-0842-9BD9-F65D2913EA53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String =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 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 = </a:t>
            </a:r>
            <a:r>
              <a:rPr lang="en-US" sz="10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</a:t>
            </a:r>
            <a:r>
              <a:rPr lang="en-US" sz="1000" b="1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BiFunction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movie1: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movie2: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C69DE3E3-A788-E44B-9E4A-79B1F7288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Concurrent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36156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CC7AA-D702-D74C-B9A1-AFB80E1B313C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CBEB75-3531-1B4C-BFD5-8EA9AB0FA5B7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5459C9-11FC-FC4F-9095-EC7FCE312CEE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903C56D0-54FD-E347-8D9A-87F1099FF636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AE178-50E1-0643-8D19-25F8DE01CFC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EAA89877-A992-5D46-9445-680461717B2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5BE0622-61DF-7E45-99F8-C225C2E2856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179CE20-763A-D445-B4C5-371FDDADD13C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2702999-B012-CC4B-9F89-7E8B355B0F0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35629-FE38-6E42-A61B-A18E01F6F90F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5B4F9950-D2E3-5846-B2B6-D30A63FA6719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String =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 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 = </a:t>
            </a:r>
            <a:r>
              <a:rPr lang="en-US" sz="10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ImDbRx.getCombinedTitle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(movieId1: String, movieId2: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</a:t>
            </a:r>
            <a:r>
              <a:rPr lang="en-US" sz="1000" b="1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(movieId1)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(movieId2)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BiFunction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movie1: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movie2: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movie1.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movie2.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CD820-C348-CC45-AB64-6400C5E0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18" y="934719"/>
            <a:ext cx="1270000" cy="1270000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13ABBD97-4B04-1C4F-8D94-A47598F3A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Concurrent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446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B4288B-4D38-D546-8251-C18838502BFA}"/>
              </a:ext>
            </a:extLst>
          </p:cNvPr>
          <p:cNvCxnSpPr>
            <a:cxnSpLocks/>
          </p:cNvCxnSpPr>
          <p:nvPr/>
        </p:nvCxnSpPr>
        <p:spPr>
          <a:xfrm>
            <a:off x="1297577" y="2696747"/>
            <a:ext cx="2621280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User Interface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UI Thread is blocked 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</a:t>
            </a:r>
            <a:endParaRPr lang="en-US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A04FF329-B477-C94A-8B07-F3455DECF9FA}"/>
              </a:ext>
            </a:extLst>
          </p:cNvPr>
          <p:cNvSpPr/>
          <p:nvPr/>
        </p:nvSpPr>
        <p:spPr>
          <a:xfrm>
            <a:off x="1902712" y="2919360"/>
            <a:ext cx="1393592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E39068F-94C5-434C-8C6D-31AF6B20EE81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725207" y="2703467"/>
            <a:ext cx="1181828" cy="673093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0A72DD0-9916-5044-96C4-CCB37030C9C3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3295143" y="2703466"/>
            <a:ext cx="1189988" cy="673094"/>
          </a:xfrm>
          <a:prstGeom prst="bentConnector3">
            <a:avLst>
              <a:gd name="adj1" fmla="val 50000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&quot;No&quot; Symbol 31">
            <a:extLst>
              <a:ext uri="{FF2B5EF4-FFF2-40B4-BE49-F238E27FC236}">
                <a16:creationId xmlns:a16="http://schemas.microsoft.com/office/drawing/2014/main" id="{ECFA51E4-28C9-AB43-9429-C065DDCFA897}"/>
              </a:ext>
            </a:extLst>
          </p:cNvPr>
          <p:cNvSpPr/>
          <p:nvPr/>
        </p:nvSpPr>
        <p:spPr>
          <a:xfrm>
            <a:off x="2436502" y="2481481"/>
            <a:ext cx="376388" cy="39343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0E7EFA-E98C-1140-9452-C8422FD355D6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D46892-AE8F-3F4C-B4B9-55F73F2CEEA6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26350F1-E93D-1C4C-B53E-F380F2761B21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FDCE82F8-5878-954D-96CA-4387BD05B61C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DFE8668-F5F4-5745-90A1-641919365530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3F56F869-40A9-7C44-9141-D8EE6EAAEC52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21DA3F-D3E7-A24C-90AC-A9A391D528F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9FF54F-78EA-6148-9796-883BC8A129AC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0258C1A-538F-EA48-9824-027C97979BD5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B162E40-A9F5-B54E-8D7C-56C38A8E9728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0E4BA792-56AA-0E46-841A-1C9FF4572D6A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Single&lt;List&lt;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Flowable.fromIterable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90385CF-8C5B-5D45-882A-2BE7CBD4A9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Parallel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96395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D48577-24A6-4A4E-8BC9-02AD452CEA8B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C2AF8F-52D1-6E40-816D-861902F96712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B549D8F-BE2B-244B-ADD5-B34AF811C38F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D123A01-2CC5-BB4A-A073-95D935AFD1B3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2BE79C-3582-0B49-9529-DD0394F0D1E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4C85EEEF-1B21-664F-AD42-C7398498EAD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D47506-8AA1-D24D-A826-09A8DF08A61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A6FB625-A52E-8644-85EB-4A91C47065B7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E1944423-C76D-E44F-86E2-229E42398D1C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68D8779-52F4-A24F-B2B8-9931994E92B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53EB8CA-6AE5-5E4D-BD1F-876C74D49B24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0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Single&lt;List&lt;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Flowable.fromIterable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moviedIds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3A6E3-6BFB-AA43-BE92-D9274411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54" y="1214119"/>
            <a:ext cx="1819602" cy="1018977"/>
          </a:xfrm>
          <a:prstGeom prst="rect">
            <a:avLst/>
          </a:prstGeom>
        </p:spPr>
      </p:pic>
      <p:sp>
        <p:nvSpPr>
          <p:cNvPr id="19" name="Google Shape;190;p35">
            <a:extLst>
              <a:ext uri="{FF2B5EF4-FFF2-40B4-BE49-F238E27FC236}">
                <a16:creationId xmlns:a16="http://schemas.microsoft.com/office/drawing/2014/main" id="{820BCA9D-D839-9A48-82D8-B9BA6C5C0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Parallel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0763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Parallel Results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ImDbCo.getActorMovies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24850009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Parallel Results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ImDbCo.getActorMovies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movies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&lt;Deferred&lt;List&lt;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movies += 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awaitAll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5959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ImDbRx.getActorMovies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List&lt;String&gt;) : Single&lt;List&lt;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Flowable.fromIterable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flatMapSingle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2001382491"/>
      </p:ext>
    </p:extLst>
  </p:cSld>
  <p:clrMapOvr>
    <a:masterClrMapping/>
  </p:clrMapOvr>
  <p:transition spd="slow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C0EE74-978F-554C-A0E4-D36E62250EFE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822FA6-4B6A-E94E-9D5E-3F66ED6B50C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FD17C08-7D89-6342-819A-4436D185072C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E4849670-8E57-FB4D-9ADD-458115C4CDC0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4ADA7-0330-B14A-9279-2DF3DD51811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E5366EC-27C2-064F-9199-521C7B1A7B28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92B579-8DC4-EB42-B945-F208DC19DCC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4C47753-3260-554D-8D57-F4FFCC0412D7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B67C6F8-1A5D-714D-A193-63B632C56F9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38B04-680A-E948-993B-3B9A86046FFA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D4051D15-C8E9-A348-A985-1868E098807C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Deferred&lt;String&gt;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CoroutineStart.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"actor7jef"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.cache()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"actor0jih"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D4BA7F0-A739-A940-8A08-AEB5AF795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3074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C0EE74-978F-554C-A0E4-D36E62250EFE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822FA6-4B6A-E94E-9D5E-3F66ED6B50C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FD17C08-7D89-6342-819A-4436D185072C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E4849670-8E57-FB4D-9ADD-458115C4CDC0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4ADA7-0330-B14A-9279-2DF3DD51811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E5366EC-27C2-064F-9199-521C7B1A7B28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92B579-8DC4-EB42-B945-F208DC19DCC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4C47753-3260-554D-8D57-F4FFCC0412D7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B67C6F8-1A5D-714D-A193-63B632C56F9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38B04-680A-E948-993B-3B9A86046FFA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D4051D15-C8E9-A348-A985-1868E098807C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Deferred&lt;String&gt;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CoroutineStart.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"actor7jef"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.await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.cache()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shareFullName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"actor0jih"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fullName1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sharedFullName.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fullName2 = it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D4BA7F0-A739-A940-8A08-AEB5AF795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Results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234C3-53C4-1E4B-832E-4348A15B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88" y="3355288"/>
            <a:ext cx="1819366" cy="10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2279A91-5296-0243-8716-DC0CB88E5E3B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D4F5F7-E7CA-6041-8EDA-B52622534E1D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858B74A-429B-9546-9AFE-9C76D572CD2E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4B67DC3F-F9BF-6C44-B6EA-39A290D125CB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0128045-F3D6-9245-8C17-796F9A03D042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0F82BDD2-27BB-4A4A-9CEC-4B1F85A24E2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BE6847-BBDE-564C-AD1D-E30DCD55BD6E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67E5002-DBE7-624E-925E-2B7E7E75E14B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6DE8C31-F5F4-BB4B-B4F9-270F96E18AA7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C85F596-ABA3-1547-85EE-058C984DD793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26BD93A-A95D-FD45-A12B-BDE26DCF6436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(</a:t>
            </a:r>
            <a:r>
              <a:rPr lang="en-US" sz="9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?: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8B84876-3795-9148-8072-4D49D6DAC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Flow Control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67401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B971CB-67E5-C942-BF5F-397DD48D7B35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13900-0EF8-CA4A-B8BB-55036284AC52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4A1DA36-03DE-8048-A95C-2B3F123302AC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299D783-E944-1246-8C3B-49CC1E21328A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0B42ED-6F7A-7047-92CF-474FE491D17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BFA8A57B-0051-1A4A-AF09-CF5577E0338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54A289-E325-4740-BAEB-9571A4BD6E4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E65E3D-29D9-364D-92F2-2C1E5097C38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B330CFC-1260-9541-9FF0-D7C56703CA3C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DC2416-4E96-7140-AD8C-9835FBE2F73F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A7F13EE-8E88-9849-BA2D-2C1138508F95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(</a:t>
            </a:r>
            <a:r>
              <a:rPr lang="en-US" sz="9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?: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Single&lt;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Single&lt;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data.toFlowable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retryWhen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error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error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 _,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Flowable.timer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singleElement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switchIfEmpty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Single.error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8FF3121-61EA-E647-86DC-CFA8CCC27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Flow Control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891881"/>
      </p:ext>
    </p:extLst>
  </p:cSld>
  <p:clrMapOvr>
    <a:masterClrMapping/>
  </p:clrMapOvr>
  <p:transition spd="slow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B971CB-67E5-C942-BF5F-397DD48D7B35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13900-0EF8-CA4A-B8BB-55036284AC52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4A1DA36-03DE-8048-A95C-2B3F123302AC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299D783-E944-1246-8C3B-49CC1E21328A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0B42ED-6F7A-7047-92CF-474FE491D17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BFA8A57B-0051-1A4A-AF09-CF5577E0338F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54A289-E325-4740-BAEB-9571A4BD6E4B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E65E3D-29D9-364D-92F2-2C1E5097C38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B330CFC-1260-9541-9FF0-D7C56703CA3C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DC2416-4E96-7140-AD8C-9835FBE2F73F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A7F13EE-8E88-9849-BA2D-2C1138508F95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(</a:t>
            </a:r>
            <a:r>
              <a:rPr lang="en-US" sz="9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suspend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result: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?: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retry(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data: Single&lt;</a:t>
            </a:r>
            <a:r>
              <a:rPr lang="en-US" sz="900" b="1" dirty="0">
                <a:solidFill>
                  <a:srgbClr val="20999D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Single&lt;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data.toFlowable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retryWhen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error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error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..maxRetries).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 _,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Flowable.timer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retryCount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singleElement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switchIfEmpty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Single.error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8FF3121-61EA-E647-86DC-CFA8CCC27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Flow Control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91B12-A0C7-CE44-AFE3-7D6832D5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88" y="1050390"/>
            <a:ext cx="1614442" cy="11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0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A77687-C4AB-1447-A040-9CD81963A1C4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FDED1C-207E-FC49-9D7F-1D213EDDC437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3816A14-F2BC-594F-B9C0-1A5820BBBFF2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172A44E-6C28-D749-B473-0DB9FDC4D52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66B81B9-3B86-CF48-9C8F-96DCEAFD3BE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A50F19ED-273B-A54C-949B-F7F36263A5E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A57D03-5824-9043-9C9C-5201FBA8FDC1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182199-D442-8F47-ADAD-4A6D09A3424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F650F77-BC08-BE4B-BC8F-5E404CAFE881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F73E31-AA11-A442-BBC4-76C1B8E125E3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29222554-6177-8241-8D15-90E52331665D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try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0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onErrorReturn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E93AF46-92CC-FD4A-B96F-A8C58F6E2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Exception Handling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9436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DEB6CE-FAD8-BA4A-BEF1-68C0EA205EDB}"/>
              </a:ext>
            </a:extLst>
          </p:cNvPr>
          <p:cNvCxnSpPr>
            <a:cxnSpLocks/>
          </p:cNvCxnSpPr>
          <p:nvPr/>
        </p:nvCxnSpPr>
        <p:spPr>
          <a:xfrm>
            <a:off x="3888377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A7C52-877B-6546-BF48-C1AAC57644FF}"/>
              </a:ext>
            </a:extLst>
          </p:cNvPr>
          <p:cNvCxnSpPr>
            <a:cxnSpLocks/>
          </p:cNvCxnSpPr>
          <p:nvPr/>
        </p:nvCxnSpPr>
        <p:spPr>
          <a:xfrm>
            <a:off x="1314994" y="2703467"/>
            <a:ext cx="0" cy="67072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731520" y="36576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User Interface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1280160"/>
            <a:ext cx="7633500" cy="32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UI Thread is </a:t>
            </a:r>
            <a:r>
              <a:rPr lang="en-US" b="1" u="sng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not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blocked </a:t>
            </a:r>
            <a:r>
              <a:rPr lang="en-US" b="1" dirty="0">
                <a:solidFill>
                  <a:schemeClr val="tx1"/>
                </a:solidFill>
                <a:latin typeface="Graphik" panose="020B0503030202060203" pitchFamily="34" charset="77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</a:t>
            </a:r>
            <a:endParaRPr lang="en-US" b="1" dirty="0">
              <a:solidFill>
                <a:schemeClr val="tx1"/>
              </a:solidFill>
              <a:latin typeface="Graphik" panose="020B05030302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984F2A0-6E15-424E-9263-7449A798FBBB}"/>
              </a:ext>
            </a:extLst>
          </p:cNvPr>
          <p:cNvSpPr/>
          <p:nvPr/>
        </p:nvSpPr>
        <p:spPr>
          <a:xfrm flipV="1">
            <a:off x="822960" y="1005840"/>
            <a:ext cx="713505" cy="0"/>
          </a:xfrm>
          <a:prstGeom prst="line">
            <a:avLst/>
          </a:prstGeom>
          <a:ln w="63500">
            <a:solidFill>
              <a:srgbClr val="FFB600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C58AE-CEE2-1341-A4DB-58D39ED90B1D}"/>
              </a:ext>
            </a:extLst>
          </p:cNvPr>
          <p:cNvGrpSpPr/>
          <p:nvPr/>
        </p:nvGrpSpPr>
        <p:grpSpPr>
          <a:xfrm>
            <a:off x="4548270" y="1504950"/>
            <a:ext cx="1079863" cy="2133600"/>
            <a:chOff x="3753394" y="1907177"/>
            <a:chExt cx="1079863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953A7D52-36EF-D14A-81B6-30DC980A2227}"/>
                </a:ext>
              </a:extLst>
            </p:cNvPr>
            <p:cNvSpPr/>
            <p:nvPr/>
          </p:nvSpPr>
          <p:spPr>
            <a:xfrm>
              <a:off x="3753394" y="1907177"/>
              <a:ext cx="1079863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AABFE1-D068-0140-AAA3-298F51342393}"/>
                </a:ext>
              </a:extLst>
            </p:cNvPr>
            <p:cNvSpPr/>
            <p:nvPr/>
          </p:nvSpPr>
          <p:spPr>
            <a:xfrm>
              <a:off x="3829593" y="1983377"/>
              <a:ext cx="927463" cy="1981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49464E-A846-7245-B57F-9F46289B94EF}"/>
                </a:ext>
              </a:extLst>
            </p:cNvPr>
            <p:cNvCxnSpPr/>
            <p:nvPr/>
          </p:nvCxnSpPr>
          <p:spPr>
            <a:xfrm>
              <a:off x="3829593" y="2246811"/>
              <a:ext cx="9274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D68026-1D95-3346-980C-872785477D3D}"/>
                </a:ext>
              </a:extLst>
            </p:cNvPr>
            <p:cNvCxnSpPr/>
            <p:nvPr/>
          </p:nvCxnSpPr>
          <p:spPr>
            <a:xfrm>
              <a:off x="3997234" y="2246811"/>
              <a:ext cx="0" cy="1717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07C5B-9910-A84F-A76F-D4A3CFAA191D}"/>
                </a:ext>
              </a:extLst>
            </p:cNvPr>
            <p:cNvCxnSpPr/>
            <p:nvPr/>
          </p:nvCxnSpPr>
          <p:spPr>
            <a:xfrm>
              <a:off x="3997234" y="257175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B8579A-C672-DD47-A600-15951DBE9C74}"/>
                </a:ext>
              </a:extLst>
            </p:cNvPr>
            <p:cNvCxnSpPr/>
            <p:nvPr/>
          </p:nvCxnSpPr>
          <p:spPr>
            <a:xfrm>
              <a:off x="3997234" y="2919360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10E831-6B9A-8540-ADD6-0209DF5C419D}"/>
                </a:ext>
              </a:extLst>
            </p:cNvPr>
            <p:cNvCxnSpPr/>
            <p:nvPr/>
          </p:nvCxnSpPr>
          <p:spPr>
            <a:xfrm>
              <a:off x="3990921" y="3277144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CFEFCC-D578-1B49-95B3-7F293189F27A}"/>
                </a:ext>
              </a:extLst>
            </p:cNvPr>
            <p:cNvCxnSpPr/>
            <p:nvPr/>
          </p:nvCxnSpPr>
          <p:spPr>
            <a:xfrm>
              <a:off x="3990921" y="3621133"/>
              <a:ext cx="759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04420-4B22-D247-9976-C91844C314F0}"/>
              </a:ext>
            </a:extLst>
          </p:cNvPr>
          <p:cNvCxnSpPr>
            <a:cxnSpLocks/>
          </p:cNvCxnSpPr>
          <p:nvPr/>
        </p:nvCxnSpPr>
        <p:spPr>
          <a:xfrm>
            <a:off x="5691272" y="2709360"/>
            <a:ext cx="1980979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F0571-D007-3B4D-A891-373C6DE25DB5}"/>
              </a:ext>
            </a:extLst>
          </p:cNvPr>
          <p:cNvCxnSpPr>
            <a:cxnSpLocks/>
          </p:cNvCxnSpPr>
          <p:nvPr/>
        </p:nvCxnSpPr>
        <p:spPr>
          <a:xfrm>
            <a:off x="3883691" y="2703467"/>
            <a:ext cx="583806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021E08-5D71-DC4B-886B-E443581C47F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0998" y="3376560"/>
            <a:ext cx="167603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A04FF329-B477-C94A-8B07-F3455DECF9FA}"/>
              </a:ext>
            </a:extLst>
          </p:cNvPr>
          <p:cNvSpPr/>
          <p:nvPr/>
        </p:nvSpPr>
        <p:spPr>
          <a:xfrm>
            <a:off x="1902712" y="2919360"/>
            <a:ext cx="1393592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raphik" panose="020B0503030202060203" pitchFamily="34" charset="77"/>
              </a:rPr>
              <a:t>Get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EDE738-5BA9-6145-B5F8-15B8582C63A3}"/>
              </a:ext>
            </a:extLst>
          </p:cNvPr>
          <p:cNvCxnSpPr>
            <a:cxnSpLocks/>
          </p:cNvCxnSpPr>
          <p:nvPr/>
        </p:nvCxnSpPr>
        <p:spPr>
          <a:xfrm>
            <a:off x="3297719" y="3374194"/>
            <a:ext cx="891104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12F5D7-9225-9945-8C57-AFD067A3E41E}"/>
              </a:ext>
            </a:extLst>
          </p:cNvPr>
          <p:cNvCxnSpPr>
            <a:cxnSpLocks/>
          </p:cNvCxnSpPr>
          <p:nvPr/>
        </p:nvCxnSpPr>
        <p:spPr>
          <a:xfrm>
            <a:off x="1314994" y="2703467"/>
            <a:ext cx="2568697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D500A0-F1F6-824C-AF17-727225AD5722}"/>
              </a:ext>
            </a:extLst>
          </p:cNvPr>
          <p:cNvCxnSpPr>
            <a:cxnSpLocks/>
          </p:cNvCxnSpPr>
          <p:nvPr/>
        </p:nvCxnSpPr>
        <p:spPr>
          <a:xfrm>
            <a:off x="230998" y="2696747"/>
            <a:ext cx="1083996" cy="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A77687-C4AB-1447-A040-9CD81963A1C4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FDED1C-207E-FC49-9D7F-1D213EDDC437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3816A14-F2BC-594F-B9C0-1A5820BBBFF2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172A44E-6C28-D749-B473-0DB9FDC4D52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66B81B9-3B86-CF48-9C8F-96DCEAFD3BE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A50F19ED-273B-A54C-949B-F7F36263A5E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A57D03-5824-9043-9C9C-5201FBA8FDC1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182199-D442-8F47-ADAD-4A6D09A3424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0F650F77-BC08-BE4B-BC8F-5E404CAFE881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F73E31-AA11-A442-BBC4-76C1B8E125E3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29222554-6177-8241-8D15-90E52331665D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try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actor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0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(e: Throwable)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b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ImDbRx.getOptionalFullName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onErrorReturn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3E93AF46-92CC-FD4A-B96F-A8C58F6E2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Exception Handling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625D-07E0-9C4B-9DC3-7C9FA3F2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56" y="934719"/>
            <a:ext cx="1689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7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ACF764-2045-B545-868D-37925E88D5D7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6E0F68-189F-4049-A158-44D29F31716D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AF301CE-E0A6-1246-8D65-53447A8DE2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D6A1EAF-5C56-5C4A-9AD4-44F1A85136D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4C5F53-FB45-BC4B-9F8A-6B43DB4F0B9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7FB91E6-8FF2-8E40-9C0C-68991D50218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07231A-889B-1B42-AFEA-4D81A46D0CF8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667402-619A-AD40-84A8-7A1165BC166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2FB3E684-2AFA-AC42-816E-E98D19A4A96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EB16E-7C5A-504F-AA86-3430F3712998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3498605-CB50-9A49-A460-4A78A4E8DF3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MyActivity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Activity(),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SupervisorJob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launch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AndroidSchedulers.mainThread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.subscribe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3CD14D2-7617-9846-899D-F6BE9945C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Observation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18725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ACF764-2045-B545-868D-37925E88D5D7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6E0F68-189F-4049-A158-44D29F31716D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AF301CE-E0A6-1246-8D65-53447A8DE2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D6A1EAF-5C56-5C4A-9AD4-44F1A85136D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4C5F53-FB45-BC4B-9F8A-6B43DB4F0B98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7FB91E6-8FF2-8E40-9C0C-68991D50218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07231A-889B-1B42-AFEA-4D81A46D0CF8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667402-619A-AD40-84A8-7A1165BC1669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2FB3E684-2AFA-AC42-816E-E98D19A4A962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EB16E-7C5A-504F-AA86-3430F3712998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3498605-CB50-9A49-A460-4A78A4E8DF3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MyActivity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Activity(),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SupervisorJob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CoroutineContext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launch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ImDbRx.showMovie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AndroidSchedulers.mainThread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.subscribe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textView.</a:t>
            </a:r>
            <a:r>
              <a:rPr lang="en-US" sz="1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3CD14D2-7617-9846-899D-F6BE9945C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Observation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5D4B1-D710-8947-BE58-2F7653AE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80" y="2052028"/>
            <a:ext cx="2133114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9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83D0BF-FA6B-734F-A675-2B616B1E8E9D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AD1AC6-EEB6-714E-B045-D3184919E54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B813E02-E6DB-914E-8AA0-E61DD5C38B98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F7820FD-FED6-0540-AAB9-6E0793D271E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831D57-2DD1-5242-904F-480FD58E0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E382CE0-5698-8A4C-B72C-D639041F177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6E1702-964A-9044-A5E5-108B5BFE1843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A2B1A1E-1E93-0849-8F9F-D1E4200ABF4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F956F50C-3CD0-B34C-90FE-D7772BBB0D0F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B5821A0-A7E5-F045-B862-576B4E3A742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AA3086-7BF6-1F4F-9820-9A13E3779804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withContext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20DD1B6-6801-4349-8A55-0300E3C3C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Getting Data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01073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83D0BF-FA6B-734F-A675-2B616B1E8E9D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AD1AC6-EEB6-714E-B045-D3184919E54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B813E02-E6DB-914E-8AA0-E61DD5C38B98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F7820FD-FED6-0540-AAB9-6E0793D271E4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831D57-2DD1-5242-904F-480FD58E0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E382CE0-5698-8A4C-B72C-D639041F1775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6E1702-964A-9044-A5E5-108B5BFE1843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A2B1A1E-1E93-0849-8F9F-D1E4200ABF4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F956F50C-3CD0-B34C-90FE-D7772BBB0D0F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B5821A0-A7E5-F045-B862-576B4E3A742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AA3086-7BF6-1F4F-9820-9A13E3779804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String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withContext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Dispatchers.</a:t>
            </a:r>
            <a:r>
              <a:rPr lang="en-US" sz="10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ImDbRx.getProtagonistId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Single&lt;String&gt;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subscribeOn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Schedulers.io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protagonistId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20DD1B6-6801-4349-8A55-0300E3C3C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Scheduling for Getting Data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D1B46E-7552-C448-89CF-F5E1D7D8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80" y="2052028"/>
            <a:ext cx="2133114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1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A54670-1E70-7942-AC46-FB13DA754E9C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ED31D7-4886-A047-A13D-DC87AA07701B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70"/>
              <a:chOff x="228599" y="640079"/>
              <a:chExt cx="8136420" cy="193167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0300EF-3859-FC46-ABEC-CA15EF92D11E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70"/>
                <a:chOff x="228599" y="640079"/>
                <a:chExt cx="8136420" cy="1931670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F5D62E0D-CC97-4844-9D75-805ECBE12CCA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7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201BDD-6690-AC4B-818E-4872388671B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BA7BDFC9-ED6D-D140-A089-BC451010728D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70A776-8658-C34D-B80E-84B6E5C4C149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1061198-D1C2-0D46-9E6C-2D732F36A822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8914B61E-2CC2-5447-A90E-DC912B29BA53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A9AA0A-F342-CD49-A340-0D0A1B76299A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181E7374-CE3B-6A4E-8B4E-04BF74A5949F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titles =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movieStream.</a:t>
            </a:r>
            <a:r>
              <a:rPr lang="en-US" sz="10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movie -&gt;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Google Shape;190;p35">
            <a:extLst>
              <a:ext uri="{FF2B5EF4-FFF2-40B4-BE49-F238E27FC236}">
                <a16:creationId xmlns:a16="http://schemas.microsoft.com/office/drawing/2014/main" id="{A4A53751-BD81-1F40-8689-0294AB51A2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8068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A3856E-1857-7944-89A2-EC2CE203D204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965183-19AC-CC4D-B6F0-FA145BCF4BAB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A5FF79-F5BA-394A-9BD9-8F9FBBE1C06C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2B985ED3-08FD-5347-B325-FB69278C7A6E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25ED0-63FA-C54A-BFA4-854E4F47727A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F25D4B43-4B55-904C-845D-5A8C1BFA2752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D88B40-17B0-4847-A0B8-A7922C952AA2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B12085-9CD4-A745-B141-8849CE6F7EA4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CCC7BA3-00B9-DA4E-B5DA-952B7B21580D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CB42B62-F8F5-C94F-9500-A1E9DDF43D29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366E2F1E-DD66-B448-BB10-6D9D0CEBCA0E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titles =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(movie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it.title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2F5D72B6-8B0C-9949-9F49-0894CD2CD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318893"/>
      </p:ext>
    </p:extLst>
  </p:cSld>
  <p:clrMapOvr>
    <a:masterClrMapping/>
  </p:clrMapOvr>
  <p:transition spd="slow"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C5110E-D1B2-D94E-A1B9-1946F73BA537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95EC27-5E4A-AE4D-BB82-779E0B263C43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9D48274-5FF0-224A-B90D-2D78E38DFEF6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032D31A-66B8-A741-8F8E-C6C37AF65D17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58B28-D030-EF47-8A27-7AAEB345E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874ADE58-4070-D84B-8118-E1F12704912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6A4CC6-61F8-6744-BD72-615FD12B3EE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621709-9B3A-9C42-B326-3D0918B441B1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9D03C1CB-1116-3144-82C7-7DCE8D7108B8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BD68AD-A77E-F940-B568-21124BBEAA4D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2BF2ABB-D538-9949-ADF8-B002231A54B3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titles =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while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movie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movieStream.receiveOrNull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(movie == null)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it.title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7E3446E-B71D-064D-89A2-D96567915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7200240"/>
      </p:ext>
    </p:extLst>
  </p:cSld>
  <p:clrMapOvr>
    <a:masterClrMapping/>
  </p:clrMapOvr>
  <p:transition spd="slow"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C5110E-D1B2-D94E-A1B9-1946F73BA537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95EC27-5E4A-AE4D-BB82-779E0B263C43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7"/>
              <a:chOff x="228599" y="640079"/>
              <a:chExt cx="8136420" cy="193166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9D48274-5FF0-224A-B90D-2D78E38DFEF6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7"/>
                <a:chOff x="228599" y="640079"/>
                <a:chExt cx="8136420" cy="1931667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032D31A-66B8-A741-8F8E-C6C37AF65D17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7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58B28-D030-EF47-8A27-7AAEB345E9BE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874ADE58-4070-D84B-8118-E1F12704912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6A4CC6-61F8-6744-BD72-615FD12B3EEC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621709-9B3A-9C42-B326-3D0918B441B1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9D03C1CB-1116-3144-82C7-7DCE8D7108B8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BD68AD-A77E-F940-B568-21124BBEAA4D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2BF2ABB-D538-9949-ADF8-B002231A54B3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ImDbCo.printMovieTitles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titles =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mutableListOf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while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movie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movieStream.receiveOrNull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(movie == null)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titles +=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movie.</a:t>
            </a:r>
            <a:r>
              <a:rPr lang="en-US" sz="10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b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ImDbRx.printMovieTitles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 {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it.title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.subscribe { titles -&gt; </a:t>
            </a:r>
            <a:r>
              <a:rPr lang="en-US" sz="1000" b="1" i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(titles) 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7E3446E-B71D-064D-89A2-D96567915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Reading from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A232B0-4B04-6D48-AF87-EB0CE74C4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80" y="2052028"/>
            <a:ext cx="2133114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90309"/>
      </p:ext>
    </p:extLst>
  </p:cSld>
  <p:clrMapOvr>
    <a:masterClrMapping/>
  </p:clrMapOvr>
  <p:transition spd="slow"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BAB311-C846-5E4B-B505-883DF0817B5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92579-0FDC-194A-901E-52CF48DCAC0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38B71B5-2028-F94E-968A-109CC1235A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BCB89EA-9C6A-8E40-95EE-66E8CEFA2EB9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72C881-2101-A046-BFAA-8C16D2FD5E8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F969F3F6-71C4-B148-8C17-8039DC7E5F5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7B82B8-978D-5E4C-8EFB-637033B07EBD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6064AB5-405B-8A4D-91DE-7F11186ED082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419CBDE6-8BC7-A949-8F44-D8767D5CADE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A997E-8298-874F-AC3A-CC65E22D854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1F36E6E-72F3-9444-9E62-36E5E04B49AE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CoroutineScope.produceMovieTitlesStream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{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observer.onNext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observer.onComplete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0463C70-5F32-9146-A5A0-A6A99AC92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7949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47625" y="-47625"/>
            <a:ext cx="9289707" cy="5238750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lang="en-US" sz="120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77" name="01"/>
          <p:cNvSpPr txBox="1"/>
          <p:nvPr/>
        </p:nvSpPr>
        <p:spPr>
          <a:xfrm>
            <a:off x="185724" y="2266902"/>
            <a:ext cx="2020986" cy="178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r" defTabSz="821531">
              <a:spcBef>
                <a:spcPts val="900"/>
              </a:spcBef>
              <a:defRPr sz="30000" b="0" cap="all">
                <a:solidFill>
                  <a:srgbClr val="5E5E5E"/>
                </a:solidFill>
                <a:latin typeface="Graphik Bold"/>
                <a:ea typeface="Graphik Bold"/>
                <a:cs typeface="Graphik Bold"/>
                <a:sym typeface="Graphik Bold"/>
              </a:defRPr>
            </a:lvl1pPr>
          </a:lstStyle>
          <a:p>
            <a:r>
              <a:rPr sz="11250" dirty="0"/>
              <a:t>0</a:t>
            </a:r>
            <a:r>
              <a:rPr lang="en-US" sz="11250" dirty="0"/>
              <a:t>2</a:t>
            </a:r>
            <a:endParaRPr sz="11250" dirty="0"/>
          </a:p>
        </p:txBody>
      </p:sp>
      <p:sp>
        <p:nvSpPr>
          <p:cNvPr id="178" name="Rectangle"/>
          <p:cNvSpPr/>
          <p:nvPr/>
        </p:nvSpPr>
        <p:spPr>
          <a:xfrm>
            <a:off x="514321" y="4790969"/>
            <a:ext cx="476251" cy="28576"/>
          </a:xfrm>
          <a:prstGeom prst="rect">
            <a:avLst/>
          </a:prstGeom>
          <a:solidFill>
            <a:srgbClr val="FFB6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79" name="Introduction"/>
          <p:cNvSpPr txBox="1"/>
          <p:nvPr/>
        </p:nvSpPr>
        <p:spPr>
          <a:xfrm>
            <a:off x="489011" y="4052246"/>
            <a:ext cx="6463880" cy="62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11200" b="0" spc="-22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lang="en-US" sz="4200" dirty="0"/>
              <a:t>No Threads</a:t>
            </a:r>
            <a:endParaRPr sz="3200" dirty="0"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39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BAB311-C846-5E4B-B505-883DF0817B58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92579-0FDC-194A-901E-52CF48DCAC0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38B71B5-2028-F94E-968A-109CC1235A5A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BCB89EA-9C6A-8E40-95EE-66E8CEFA2EB9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72C881-2101-A046-BFAA-8C16D2FD5E81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F969F3F6-71C4-B148-8C17-8039DC7E5F5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7B82B8-978D-5E4C-8EFB-637033B07EBD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6064AB5-405B-8A4D-91DE-7F11186ED082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419CBDE6-8BC7-A949-8F44-D8767D5CADE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A997E-8298-874F-AC3A-CC65E22D854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11F36E6E-72F3-9444-9E62-36E5E04B49AE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CoroutineScope.produceMovieTitlesStream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List&lt;String&gt;)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{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movieTitles.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observer.onNext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observer.onComplete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40463C70-5F32-9146-A5A0-A6A99AC92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C1A76-3D2B-9E49-9BBA-93B18944E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59" y="3226779"/>
            <a:ext cx="1689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8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F06658D-7DD2-B747-9AD5-C2FBE11039A0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EBC3D4-AB89-524D-AF8C-4147604313B8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C7D9B80-12B0-104C-B67D-B1AF428CF124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34537DB-55CE-EB4C-A97D-93C876A42741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FEEB1C-7C03-D94A-84B7-334A5EA95D7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71CC50E1-9773-E74A-8128-077EAC5C0B8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C27C68-87BF-BA42-89CD-EB43609A90BA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F8F25BA-E28A-1A42-B4E0-F93C3462391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8B9CBD9-5DBF-DB4C-BE1B-C652A1AB8AC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D4603-4276-404B-B6E2-39AAC7618F5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6EAA2AD-57AF-334D-AD3B-BD727636494F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F6200CE-C01F-0A45-B922-C83AE3A69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5151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F06658D-7DD2-B747-9AD5-C2FBE11039A0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EBC3D4-AB89-524D-AF8C-4147604313B8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C7D9B80-12B0-104C-B67D-B1AF428CF124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34537DB-55CE-EB4C-A97D-93C876A42741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FEEB1C-7C03-D94A-84B7-334A5EA95D75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71CC50E1-9773-E74A-8128-077EAC5C0B84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C27C68-87BF-BA42-89CD-EB43609A90BA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F8F25BA-E28A-1A42-B4E0-F93C3462391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8B9CBD9-5DBF-DB4C-BE1B-C652A1AB8AC6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D4603-4276-404B-B6E2-39AAC7618F5B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6EAA2AD-57AF-334D-AD3B-BD727636494F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(scope: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CoroutineScope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900" b="1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close(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.map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F6200CE-C01F-0A45-B922-C83AE3A69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Writing to a Stream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3444F-0E2E-AC4E-8B64-08EB74BB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14" y="322677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7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26275E-19EB-7744-B86C-9713A86AE86A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10AB18-F7FB-4B42-95E5-8CD9C9C57B3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440CCCB-9133-E14C-AEBA-CEC5E2E3989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DDC5D5FB-E641-BD4C-AF43-8F4176001BC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D2A6F6-CE13-8A40-96BC-632C1B3F320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216ABB6-11D8-A74E-A569-29532EA087F6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A4DB93-9CA5-4B4F-9096-7BE3791BFC25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0A368-50C6-504D-85BB-28D25C364C6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50F9AB3-9133-6141-A53B-B31C729156FD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555E5E-5BB0-7744-BDCC-FABA458D310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E4F4AF3-582E-0A4B-AA26-50DC269C3BB7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1CD6E6BE-B4C7-834E-A094-51D973677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7387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26275E-19EB-7744-B86C-9713A86AE86A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10AB18-F7FB-4B42-95E5-8CD9C9C57B31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440CCCB-9133-E14C-AEBA-CEC5E2E3989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DDC5D5FB-E641-BD4C-AF43-8F4176001BC8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D2A6F6-CE13-8A40-96BC-632C1B3F320F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5216ABB6-11D8-A74E-A569-29532EA087F6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A4DB93-9CA5-4B4F-9096-7BE3791BFC25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0A368-50C6-504D-85BB-28D25C364C6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50F9AB3-9133-6141-A53B-B31C729156FD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555E5E-5BB0-7744-BDCC-FABA458D3106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FE4F4AF3-582E-0A4B-AA26-50DC269C3BB7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Flowable&lt;String&gt;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1CD6E6BE-B4C7-834E-A094-51D973677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A3125-F026-A14A-8130-91AB167C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3226779"/>
            <a:ext cx="1714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2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BBF367-FE5B-9E43-AEB9-09B97268042F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F4D7B8-8147-164F-A960-79A3DAB60FF6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7E245C1-8E85-6D40-831C-867D72888168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B85490A-D4C0-F945-BBB3-994FC6ED64E1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0B8C54-33F6-0A40-99E2-3D068D7AF860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6CFA1E1-6E2D-454C-B5F7-307A8044145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987E62-33C9-5D48-936D-7F9D1A6E46A7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902F0D2-7772-5747-8999-00886616906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BB05333-86A8-A249-A000-BCE8CC52FE1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61B1DB-8996-3E44-828A-006115B6276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B6E2A26B-533D-6146-B811-5A768FC38B6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900" b="1" dirty="0" err="1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@shareStream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ch.send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ch.close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observer: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channel.shareStream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openSubscription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ConflatedBroadcastChannel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channel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PublishProcessor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subscribe(it)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BehaviorProcessor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observable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BEE4581-6040-4441-99C8-974760259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Streams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8035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BBF367-FE5B-9E43-AEB9-09B97268042F}"/>
              </a:ext>
            </a:extLst>
          </p:cNvPr>
          <p:cNvGrpSpPr/>
          <p:nvPr/>
        </p:nvGrpSpPr>
        <p:grpSpPr>
          <a:xfrm>
            <a:off x="228597" y="640079"/>
            <a:ext cx="8136422" cy="4284241"/>
            <a:chOff x="228597" y="640079"/>
            <a:chExt cx="8136422" cy="42842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F4D7B8-8147-164F-A960-79A3DAB60FF6}"/>
                </a:ext>
              </a:extLst>
            </p:cNvPr>
            <p:cNvGrpSpPr/>
            <p:nvPr/>
          </p:nvGrpSpPr>
          <p:grpSpPr>
            <a:xfrm>
              <a:off x="228599" y="640079"/>
              <a:ext cx="8136420" cy="1931669"/>
              <a:chOff x="228599" y="640079"/>
              <a:chExt cx="8136420" cy="19316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7E245C1-8E85-6D40-831C-867D72888168}"/>
                  </a:ext>
                </a:extLst>
              </p:cNvPr>
              <p:cNvGrpSpPr/>
              <p:nvPr/>
            </p:nvGrpSpPr>
            <p:grpSpPr>
              <a:xfrm>
                <a:off x="228599" y="640079"/>
                <a:ext cx="8136420" cy="1931669"/>
                <a:chOff x="228599" y="640079"/>
                <a:chExt cx="8136420" cy="1931669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B85490A-D4C0-F945-BBB3-994FC6ED64E1}"/>
                    </a:ext>
                  </a:extLst>
                </p:cNvPr>
                <p:cNvSpPr/>
                <p:nvPr/>
              </p:nvSpPr>
              <p:spPr>
                <a:xfrm>
                  <a:off x="228600" y="640079"/>
                  <a:ext cx="8136419" cy="193166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0B8C54-33F6-0A40-99E2-3D068D7AF860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6CFA1E1-6E2D-454C-B5F7-307A80441457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987E62-33C9-5D48-936D-7F9D1A6E46A7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902F0D2-7772-5747-8999-00886616906A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DBB05333-86A8-A249-A000-BCE8CC52FE19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61B1DB-8996-3E44-828A-006115B62764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B6E2A26B-533D-6146-B811-5A768FC38B60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900" b="1" dirty="0" err="1">
                <a:solidFill>
                  <a:srgbClr val="4A86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@shareStream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ch.send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ch.close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observer: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=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channel.shareStream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openSubscription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ConflatedBroadcastChannel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channel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Flowable&lt;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PublishProcessor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.create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subscribe(it)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flowable.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.subscribe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BehaviorProcessor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a state-full observable</a:t>
            </a: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8BEE4581-6040-4441-99C8-974760259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Shared Streams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6BD05-5854-2345-92A2-77BD6F43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14" y="322677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Stream Operators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ImDbCo.getMovieTitlesForA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3217158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Stream Operators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 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ImDbCo.getMovieTitlesForA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MovieCo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/*======================================================================================================*/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ImDbRx.getMovieTitlesForA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 : Flowable&lt;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MovieRx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getActor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flatMapPublisher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it.getMovieStream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en-US" sz="9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</a:t>
            </a:r>
            <a:r>
              <a:rPr lang="en-US" sz="9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627-4D67-E94A-964E-28156E63D1FB}"/>
              </a:ext>
            </a:extLst>
          </p:cNvPr>
          <p:cNvSpPr txBox="1"/>
          <p:nvPr/>
        </p:nvSpPr>
        <p:spPr>
          <a:xfrm>
            <a:off x="228601" y="1420586"/>
            <a:ext cx="5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071A-CA8A-AF45-A273-9307F8D7CAFB}"/>
              </a:ext>
            </a:extLst>
          </p:cNvPr>
          <p:cNvSpPr txBox="1"/>
          <p:nvPr/>
        </p:nvSpPr>
        <p:spPr>
          <a:xfrm>
            <a:off x="228600" y="3195935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Graphik" panose="020B0503030202060203" pitchFamily="34" charset="77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3091939180"/>
      </p:ext>
    </p:extLst>
  </p:cSld>
  <p:clrMapOvr>
    <a:masterClrMapping/>
  </p:clrMapOvr>
  <p:transition spd="slow"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7CC27FB-7F82-6B47-AC69-B850DE995EA5}"/>
              </a:ext>
            </a:extLst>
          </p:cNvPr>
          <p:cNvGrpSpPr/>
          <p:nvPr/>
        </p:nvGrpSpPr>
        <p:grpSpPr>
          <a:xfrm>
            <a:off x="228597" y="640080"/>
            <a:ext cx="8136422" cy="4284240"/>
            <a:chOff x="228597" y="640080"/>
            <a:chExt cx="8136422" cy="4284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18A984-2EC7-DE46-9C89-3EC9D4614F8A}"/>
                </a:ext>
              </a:extLst>
            </p:cNvPr>
            <p:cNvGrpSpPr/>
            <p:nvPr/>
          </p:nvGrpSpPr>
          <p:grpSpPr>
            <a:xfrm>
              <a:off x="228599" y="640080"/>
              <a:ext cx="8136420" cy="1859280"/>
              <a:chOff x="228599" y="640080"/>
              <a:chExt cx="8136420" cy="18592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44B35BA-86DF-1C4B-8FED-2AFC57937BE9}"/>
                  </a:ext>
                </a:extLst>
              </p:cNvPr>
              <p:cNvGrpSpPr/>
              <p:nvPr/>
            </p:nvGrpSpPr>
            <p:grpSpPr>
              <a:xfrm>
                <a:off x="228599" y="640080"/>
                <a:ext cx="8136420" cy="1859280"/>
                <a:chOff x="228599" y="640080"/>
                <a:chExt cx="8136420" cy="185928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EBC3C2BF-A6CB-3B4D-A415-35214ADA49D2}"/>
                    </a:ext>
                  </a:extLst>
                </p:cNvPr>
                <p:cNvSpPr/>
                <p:nvPr/>
              </p:nvSpPr>
              <p:spPr>
                <a:xfrm>
                  <a:off x="228600" y="64008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13D0FC-3F6D-1F4B-91F7-BAFE823E7B17}"/>
                    </a:ext>
                  </a:extLst>
                </p:cNvPr>
                <p:cNvSpPr txBox="1"/>
                <p:nvPr/>
              </p:nvSpPr>
              <p:spPr>
                <a:xfrm>
                  <a:off x="228599" y="1415831"/>
                  <a:ext cx="502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Co</a:t>
                  </a:r>
                </a:p>
              </p:txBody>
            </p:sp>
          </p:grp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6B9E4A8F-74E4-FE4F-B383-E73BD329524B}"/>
                  </a:ext>
                </a:extLst>
              </p:cNvPr>
              <p:cNvSpPr/>
              <p:nvPr/>
            </p:nvSpPr>
            <p:spPr>
              <a:xfrm flipV="1">
                <a:off x="822959" y="64008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95DA9B-AEBF-664B-AE92-E12B5AB23889}"/>
                </a:ext>
              </a:extLst>
            </p:cNvPr>
            <p:cNvGrpSpPr/>
            <p:nvPr/>
          </p:nvGrpSpPr>
          <p:grpSpPr>
            <a:xfrm>
              <a:off x="228597" y="2799240"/>
              <a:ext cx="8136421" cy="2125080"/>
              <a:chOff x="228597" y="2799240"/>
              <a:chExt cx="8136421" cy="2125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C33DD3-8725-DD41-AAA2-A5B6FB9FA32E}"/>
                  </a:ext>
                </a:extLst>
              </p:cNvPr>
              <p:cNvGrpSpPr/>
              <p:nvPr/>
            </p:nvGrpSpPr>
            <p:grpSpPr>
              <a:xfrm>
                <a:off x="228597" y="2799240"/>
                <a:ext cx="8136421" cy="2125080"/>
                <a:chOff x="228597" y="2799240"/>
                <a:chExt cx="8136421" cy="185928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A70A63C6-838B-C34E-A46C-66BD94743A3F}"/>
                    </a:ext>
                  </a:extLst>
                </p:cNvPr>
                <p:cNvSpPr/>
                <p:nvPr/>
              </p:nvSpPr>
              <p:spPr>
                <a:xfrm>
                  <a:off x="228599" y="2799240"/>
                  <a:ext cx="8136419" cy="185928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602B5F-D0E7-FB4B-9563-6A161D99A949}"/>
                    </a:ext>
                  </a:extLst>
                </p:cNvPr>
                <p:cNvSpPr txBox="1"/>
                <p:nvPr/>
              </p:nvSpPr>
              <p:spPr>
                <a:xfrm>
                  <a:off x="228597" y="3574991"/>
                  <a:ext cx="5029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Graphik" panose="020B0503030202060203" pitchFamily="34" charset="77"/>
                    </a:rPr>
                    <a:t>Rx</a:t>
                  </a:r>
                </a:p>
              </p:txBody>
            </p:sp>
          </p:grp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48DCA1F1-16CB-A046-A7BB-36667221A2BC}"/>
                  </a:ext>
                </a:extLst>
              </p:cNvPr>
              <p:cNvSpPr/>
              <p:nvPr/>
            </p:nvSpPr>
            <p:spPr>
              <a:xfrm flipV="1">
                <a:off x="822958" y="2799240"/>
                <a:ext cx="713505" cy="0"/>
              </a:xfrm>
              <a:prstGeom prst="line">
                <a:avLst/>
              </a:prstGeom>
              <a:ln w="63500">
                <a:solidFill>
                  <a:srgbClr val="FFB600"/>
                </a:solidFill>
                <a:miter lim="400000"/>
              </a:ln>
            </p:spPr>
            <p:txBody>
              <a:bodyPr lIns="19050" tIns="19050" rIns="19050" bIns="19050" anchor="ctr"/>
              <a:lstStyle/>
              <a:p>
                <a:pPr>
                  <a:defRPr sz="36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350"/>
              </a:p>
            </p:txBody>
          </p:sp>
        </p:grpSp>
      </p:grp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731520" y="365760"/>
            <a:ext cx="76335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rgbClr val="434343"/>
              </a:buClr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Any,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Any&gt;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mapIfNotNull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(mapper: (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?) :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ReceiveChannel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900" b="1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= 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GlobalScope.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consumeEach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mapper(it)?.</a:t>
            </a:r>
            <a:r>
              <a:rPr lang="en-US" sz="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also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send(it)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close()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190;p35">
            <a:extLst>
              <a:ext uri="{FF2B5EF4-FFF2-40B4-BE49-F238E27FC236}">
                <a16:creationId xmlns:a16="http://schemas.microsoft.com/office/drawing/2014/main" id="{7E933520-DB57-F542-B516-479DB8397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19" y="0"/>
            <a:ext cx="76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42900">
              <a:buClr>
                <a:srgbClr val="000000"/>
              </a:buClr>
            </a:pPr>
            <a:r>
              <a:rPr lang="en" sz="3000" spc="-150" dirty="0">
                <a:solidFill>
                  <a:srgbClr val="000000"/>
                </a:solidFill>
                <a:latin typeface="Graphik" panose="020B0503030202060203" pitchFamily="34" charset="77"/>
              </a:rPr>
              <a:t>Custom Stream Operators</a:t>
            </a:r>
            <a:endParaRPr sz="3000" spc="-15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8092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745F368950A46B2AB3D1CA4C05586" ma:contentTypeVersion="2" ma:contentTypeDescription="Create a new document." ma:contentTypeScope="" ma:versionID="040821dee375bbccbb4dd99f4e78a0d3">
  <xsd:schema xmlns:xsd="http://www.w3.org/2001/XMLSchema" xmlns:xs="http://www.w3.org/2001/XMLSchema" xmlns:p="http://schemas.microsoft.com/office/2006/metadata/properties" xmlns:ns2="24caa17b-7a28-4b22-b89a-7d71bba2d523" targetNamespace="http://schemas.microsoft.com/office/2006/metadata/properties" ma:root="true" ma:fieldsID="8c11dc894802838c299ecf5dfde3910a" ns2:_="">
    <xsd:import namespace="24caa17b-7a28-4b22-b89a-7d71bba2d5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caa17b-7a28-4b22-b89a-7d71bba2d5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1B5FA5-E5C4-4654-B3CC-2D566F64FE10}">
  <ds:schemaRefs>
    <ds:schemaRef ds:uri="http://schemas.openxmlformats.org/package/2006/metadata/core-properties"/>
    <ds:schemaRef ds:uri="http://purl.org/dc/elements/1.1/"/>
    <ds:schemaRef ds:uri="http://purl.org/dc/dcmitype/"/>
    <ds:schemaRef ds:uri="24caa17b-7a28-4b22-b89a-7d71bba2d523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69EDD9-239A-49F6-910C-FBB837EAAD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caa17b-7a28-4b22-b89a-7d71bba2d5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47C73B-BA63-47F3-8F3A-8052C86F61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16019</TotalTime>
  <Words>2375</Words>
  <Application>Microsoft Macintosh PowerPoint</Application>
  <PresentationFormat>On-screen Show (16:9)</PresentationFormat>
  <Paragraphs>1047</Paragraphs>
  <Slides>112</Slides>
  <Notes>112</Notes>
  <HiddenSlides>9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7" baseType="lpstr">
      <vt:lpstr>apple color emoji</vt:lpstr>
      <vt:lpstr>Arial</vt:lpstr>
      <vt:lpstr>Cambria</vt:lpstr>
      <vt:lpstr>Courier New</vt:lpstr>
      <vt:lpstr>Graphik</vt:lpstr>
      <vt:lpstr>Graphik Bold</vt:lpstr>
      <vt:lpstr>Graphik Light</vt:lpstr>
      <vt:lpstr>Graphik Regular</vt:lpstr>
      <vt:lpstr>Graphik Semibold</vt:lpstr>
      <vt:lpstr>Helvetica Light</vt:lpstr>
      <vt:lpstr>helvetica neue</vt:lpstr>
      <vt:lpstr>Lato</vt:lpstr>
      <vt:lpstr>Open Sans</vt:lpstr>
      <vt:lpstr>Wingdings</vt:lpstr>
      <vt:lpstr>Simple Light</vt:lpstr>
      <vt:lpstr>PowerPoint Presentation</vt:lpstr>
      <vt:lpstr>PowerPoint Presentation</vt:lpstr>
      <vt:lpstr>PowerPoint Presentation</vt:lpstr>
      <vt:lpstr>Agenda</vt:lpstr>
      <vt:lpstr>PowerPoint Presentation</vt:lpstr>
      <vt:lpstr>User Interface</vt:lpstr>
      <vt:lpstr>User Interface</vt:lpstr>
      <vt:lpstr>User Interface</vt:lpstr>
      <vt:lpstr>PowerPoint Presentation</vt:lpstr>
      <vt:lpstr>Callback Hell ™</vt:lpstr>
      <vt:lpstr>Cancellation</vt:lpstr>
      <vt:lpstr>Move data between Threads</vt:lpstr>
      <vt:lpstr>PowerPoint Presentation</vt:lpstr>
      <vt:lpstr>PowerPoint Presentation</vt:lpstr>
      <vt:lpstr>What is Rx?</vt:lpstr>
      <vt:lpstr>Observable</vt:lpstr>
      <vt:lpstr>Observer</vt:lpstr>
      <vt:lpstr>Subscription</vt:lpstr>
      <vt:lpstr>Termination: Completion</vt:lpstr>
      <vt:lpstr>Termination: Error</vt:lpstr>
      <vt:lpstr>Cancelation</vt:lpstr>
      <vt:lpstr>Observable</vt:lpstr>
      <vt:lpstr>Observer</vt:lpstr>
      <vt:lpstr>Subscription</vt:lpstr>
      <vt:lpstr>Schedulers</vt:lpstr>
      <vt:lpstr>Scheduler for Subscribing</vt:lpstr>
      <vt:lpstr>Scheduler for Observing</vt:lpstr>
      <vt:lpstr>Backpressure</vt:lpstr>
      <vt:lpstr>Single, Maybe and Completable</vt:lpstr>
      <vt:lpstr>PowerPoint Presentation</vt:lpstr>
      <vt:lpstr>What are Coroutines?</vt:lpstr>
      <vt:lpstr>What are Suspend Functions?</vt:lpstr>
      <vt:lpstr>What are Suspend Functions?</vt:lpstr>
      <vt:lpstr>What are Continuations?</vt:lpstr>
      <vt:lpstr>What are Continuations?</vt:lpstr>
      <vt:lpstr>What are Coroutines?</vt:lpstr>
      <vt:lpstr>What are CoroutineContexts?</vt:lpstr>
      <vt:lpstr>Structured Concurrency</vt:lpstr>
      <vt:lpstr>Structured Concurrency: Job</vt:lpstr>
      <vt:lpstr>Structured Concurrency: Job</vt:lpstr>
      <vt:lpstr>Structured Concurrency: Job</vt:lpstr>
      <vt:lpstr>Structured Concurrency: Job</vt:lpstr>
      <vt:lpstr>Structured Concurrency: Job</vt:lpstr>
      <vt:lpstr>Structured Concurrency: Job</vt:lpstr>
      <vt:lpstr>Structured Concurrency: SupervisorJob</vt:lpstr>
      <vt:lpstr>Structured Concurrency</vt:lpstr>
      <vt:lpstr>Coroutine Builders</vt:lpstr>
      <vt:lpstr>Lazy-Coroutine Builders</vt:lpstr>
      <vt:lpstr>'Cold' Suspend Functions</vt:lpstr>
      <vt:lpstr>Conventions</vt:lpstr>
      <vt:lpstr>Conventions</vt:lpstr>
      <vt:lpstr>Channels</vt:lpstr>
      <vt:lpstr>Channels</vt:lpstr>
      <vt:lpstr>Backpressure</vt:lpstr>
      <vt:lpstr>Backpressure</vt:lpstr>
      <vt:lpstr>Backpressure</vt:lpstr>
      <vt:lpstr>Backpressure</vt:lpstr>
      <vt:lpstr>Fan-Out</vt:lpstr>
      <vt:lpstr>Fan-In</vt:lpstr>
      <vt:lpstr>Merge</vt:lpstr>
      <vt:lpstr>PowerPoint Presentation</vt:lpstr>
      <vt:lpstr>Programming Style</vt:lpstr>
      <vt:lpstr>Programming Style</vt:lpstr>
      <vt:lpstr>Transformation</vt:lpstr>
      <vt:lpstr>Transformation</vt:lpstr>
      <vt:lpstr>Sequential Results</vt:lpstr>
      <vt:lpstr>Sequential Results</vt:lpstr>
      <vt:lpstr>Concurrent Results</vt:lpstr>
      <vt:lpstr>Concurrent Results</vt:lpstr>
      <vt:lpstr>Parallel Results</vt:lpstr>
      <vt:lpstr>Parallel Results</vt:lpstr>
      <vt:lpstr>PowerPoint Presentation</vt:lpstr>
      <vt:lpstr>PowerPoint Presentation</vt:lpstr>
      <vt:lpstr>Shared Results</vt:lpstr>
      <vt:lpstr>Shared Results</vt:lpstr>
      <vt:lpstr>Flow Control</vt:lpstr>
      <vt:lpstr>Flow Control</vt:lpstr>
      <vt:lpstr>Flow Control</vt:lpstr>
      <vt:lpstr>Exception Handling</vt:lpstr>
      <vt:lpstr>Exception Handling</vt:lpstr>
      <vt:lpstr>Scheduling for Observation</vt:lpstr>
      <vt:lpstr>Scheduling for Observation</vt:lpstr>
      <vt:lpstr>Scheduling for Getting Data</vt:lpstr>
      <vt:lpstr>Scheduling for Getting Data</vt:lpstr>
      <vt:lpstr>Reading from a Stream</vt:lpstr>
      <vt:lpstr>Reading from a Stream</vt:lpstr>
      <vt:lpstr>Reading from a Stream</vt:lpstr>
      <vt:lpstr>Reading from a Stream</vt:lpstr>
      <vt:lpstr>Writing to a Stream</vt:lpstr>
      <vt:lpstr>Writing to a Stream</vt:lpstr>
      <vt:lpstr>Writing to a Stream</vt:lpstr>
      <vt:lpstr>Writing to a Stream</vt:lpstr>
      <vt:lpstr>Stream Operators</vt:lpstr>
      <vt:lpstr>Stream Operators</vt:lpstr>
      <vt:lpstr>Shared Streams</vt:lpstr>
      <vt:lpstr>Shared Streams</vt:lpstr>
      <vt:lpstr>PowerPoint Presentation</vt:lpstr>
      <vt:lpstr>PowerPoint Presentation</vt:lpstr>
      <vt:lpstr>Custom Stream Operators</vt:lpstr>
      <vt:lpstr>Custom Stream Operators</vt:lpstr>
      <vt:lpstr>Custom Stream Operators</vt:lpstr>
      <vt:lpstr>Backpressure     </vt:lpstr>
      <vt:lpstr>Backpressure     </vt:lpstr>
      <vt:lpstr>Rx – Coroutines Adapter</vt:lpstr>
      <vt:lpstr>PowerPoint Presentation</vt:lpstr>
      <vt:lpstr>PowerPoint Presentation</vt:lpstr>
      <vt:lpstr>Advantages of Coroutines</vt:lpstr>
      <vt:lpstr>Disadvantages of Coroutines</vt:lpstr>
      <vt:lpstr>Advantages of Rx Java</vt:lpstr>
      <vt:lpstr>Disadvantages of Rx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Spaans, Anton</cp:lastModifiedBy>
  <cp:revision>1</cp:revision>
  <dcterms:modified xsi:type="dcterms:W3CDTF">2019-04-05T20:49:00Z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0x0101004F3745F368950A46B2AB3D1CA4C05586</vt:lpwstr>
  </property>
  <property fmtid="{D5CDD505-2E9C-101B-9397-08002B2CF9AE}" pid="3" name="Order">
    <vt:r8>516800</vt:r8>
  </property>
  <property fmtid="{D5CDD505-2E9C-101B-9397-08002B2CF9AE}" pid="4" name="AuthorIds_UIVersion_10240">
    <vt:lpwstr>176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AuthorIds_UIVersion_512">
    <vt:lpwstr>6</vt:lpwstr>
  </property>
</Properties>
</file>